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
  </p:notesMasterIdLst>
  <p:handoutMasterIdLst>
    <p:handoutMasterId r:id="rId12"/>
  </p:handoutMasterIdLst>
  <p:sldIdLst>
    <p:sldId id="2448" r:id="rId5"/>
    <p:sldId id="2449" r:id="rId6"/>
    <p:sldId id="2450" r:id="rId7"/>
    <p:sldId id="2452" r:id="rId8"/>
    <p:sldId id="2451" r:id="rId9"/>
    <p:sldId id="2453" r:id="rId10"/>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23B"/>
    <a:srgbClr val="898989"/>
    <a:srgbClr val="2F3342"/>
    <a:srgbClr val="A53F5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p:cViewPr varScale="1">
        <p:scale>
          <a:sx n="86" d="100"/>
          <a:sy n="86" d="100"/>
        </p:scale>
        <p:origin x="562" y="53"/>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96" d="100"/>
          <a:sy n="96" d="100"/>
        </p:scale>
        <p:origin x="289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BEAC412-C0E0-4680-B40F-6137FEAD1B2F}" type="datetime1">
              <a:rPr lang="es-ES" smtClean="0"/>
              <a:t>22/09/2023</a:t>
            </a:fld>
            <a:endParaRPr lang="es-ES"/>
          </a:p>
        </p:txBody>
      </p:sp>
      <p:sp>
        <p:nvSpPr>
          <p:cNvPr id="4" name="Marcador de pie de página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65AE8BC-2AB3-9E4C-9797-2A6F8A74C74E}" type="slidenum">
              <a:rPr lang="es-ES" smtClean="0"/>
              <a:t>‹Nº›</a:t>
            </a:fld>
            <a:endParaRPr lang="es-ES"/>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2.gif>
</file>

<file path=ppt/media/image3.gif>
</file>

<file path=ppt/media/image4.png>
</file>

<file path=ppt/media/image5.gif>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5A5784-D07A-4C59-A2CF-0329D6DB4ACE}" type="datetime1">
              <a:rPr lang="es-ES" smtClean="0"/>
              <a:pPr/>
              <a:t>22/09/2023</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28B34ED-4CDD-41C9-90F7-D768D5559A6F}" type="slidenum">
              <a:rPr lang="es-ES" noProof="0" smtClean="0"/>
              <a:t>‹Nº›</a:t>
            </a:fld>
            <a:endParaRPr lang="es-ES" noProof="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228B34ED-4CDD-41C9-90F7-D768D5559A6F}" type="slidenum">
              <a:rPr lang="es-ES" smtClean="0"/>
              <a:t>1</a:t>
            </a:fld>
            <a:endParaRPr lang="es-ES"/>
          </a:p>
        </p:txBody>
      </p:sp>
    </p:spTree>
    <p:extLst>
      <p:ext uri="{BB962C8B-B14F-4D97-AF65-F5344CB8AC3E}">
        <p14:creationId xmlns:p14="http://schemas.microsoft.com/office/powerpoint/2010/main" val="3796574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228B34ED-4CDD-41C9-90F7-D768D5559A6F}" type="slidenum">
              <a:rPr lang="es-ES" smtClean="0"/>
              <a:t>2</a:t>
            </a:fld>
            <a:endParaRPr lang="es-ES"/>
          </a:p>
        </p:txBody>
      </p:sp>
    </p:spTree>
    <p:extLst>
      <p:ext uri="{BB962C8B-B14F-4D97-AF65-F5344CB8AC3E}">
        <p14:creationId xmlns:p14="http://schemas.microsoft.com/office/powerpoint/2010/main" val="3255282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228B34ED-4CDD-41C9-90F7-D768D5559A6F}" type="slidenum">
              <a:rPr lang="es-ES" smtClean="0"/>
              <a:t>3</a:t>
            </a:fld>
            <a:endParaRPr lang="es-ES"/>
          </a:p>
        </p:txBody>
      </p:sp>
    </p:spTree>
    <p:extLst>
      <p:ext uri="{BB962C8B-B14F-4D97-AF65-F5344CB8AC3E}">
        <p14:creationId xmlns:p14="http://schemas.microsoft.com/office/powerpoint/2010/main" val="521621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228B34ED-4CDD-41C9-90F7-D768D5559A6F}" type="slidenum">
              <a:rPr lang="es-ES" smtClean="0"/>
              <a:t>4</a:t>
            </a:fld>
            <a:endParaRPr lang="es-ES"/>
          </a:p>
        </p:txBody>
      </p:sp>
    </p:spTree>
    <p:extLst>
      <p:ext uri="{BB962C8B-B14F-4D97-AF65-F5344CB8AC3E}">
        <p14:creationId xmlns:p14="http://schemas.microsoft.com/office/powerpoint/2010/main" val="1285724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228B34ED-4CDD-41C9-90F7-D768D5559A6F}" type="slidenum">
              <a:rPr lang="es-ES" smtClean="0"/>
              <a:t>5</a:t>
            </a:fld>
            <a:endParaRPr lang="es-ES"/>
          </a:p>
        </p:txBody>
      </p:sp>
    </p:spTree>
    <p:extLst>
      <p:ext uri="{BB962C8B-B14F-4D97-AF65-F5344CB8AC3E}">
        <p14:creationId xmlns:p14="http://schemas.microsoft.com/office/powerpoint/2010/main" val="1401208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228B34ED-4CDD-41C9-90F7-D768D5559A6F}" type="slidenum">
              <a:rPr lang="es-ES" smtClean="0"/>
              <a:t>6</a:t>
            </a:fld>
            <a:endParaRPr lang="es-ES"/>
          </a:p>
        </p:txBody>
      </p:sp>
    </p:spTree>
    <p:extLst>
      <p:ext uri="{BB962C8B-B14F-4D97-AF65-F5344CB8AC3E}">
        <p14:creationId xmlns:p14="http://schemas.microsoft.com/office/powerpoint/2010/main" val="850121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ítulo">
    <p:bg>
      <p:bgRef idx="1001">
        <a:schemeClr val="bg1"/>
      </p:bgRef>
    </p:bg>
    <p:spTree>
      <p:nvGrpSpPr>
        <p:cNvPr id="1" name=""/>
        <p:cNvGrpSpPr/>
        <p:nvPr/>
      </p:nvGrpSpPr>
      <p:grpSpPr>
        <a:xfrm>
          <a:off x="0" y="0"/>
          <a:ext cx="0" cy="0"/>
          <a:chOff x="0" y="0"/>
          <a:chExt cx="0" cy="0"/>
        </a:xfrm>
      </p:grpSpPr>
      <p:sp>
        <p:nvSpPr>
          <p:cNvPr id="3" name="Marcador de posición de imagen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rtlCol="0"/>
          <a:lstStyle>
            <a:lvl1pPr marL="0" indent="0" algn="ctr">
              <a:buNone/>
              <a:defRPr/>
            </a:lvl1pPr>
          </a:lstStyle>
          <a:p>
            <a:pPr rtl="0"/>
            <a:r>
              <a:rPr lang="es-ES" noProof="0"/>
              <a:t>Haga clic en el icono para agregar una imagen</a:t>
            </a:r>
          </a:p>
        </p:txBody>
      </p:sp>
      <p:sp>
        <p:nvSpPr>
          <p:cNvPr id="14" name="Marcador de texto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rtlCol="0">
            <a:noAutofit/>
          </a:bodyPr>
          <a:lstStyle>
            <a:lvl1pPr marL="0" indent="0" algn="ctr">
              <a:buNone/>
              <a:defRPr sz="1800" spc="300">
                <a:solidFill>
                  <a:schemeClr val="tx1"/>
                </a:solidFill>
              </a:defRPr>
            </a:lvl1pPr>
            <a:lvl2pPr marL="457200" indent="0">
              <a:buNone/>
              <a:defRPr/>
            </a:lvl2pPr>
          </a:lstStyle>
          <a:p>
            <a:pPr lvl="0" rtl="0"/>
            <a:r>
              <a:rPr lang="es-ES" noProof="0"/>
              <a:t>Haga clic para modificar los estilos de texto del patrón</a:t>
            </a:r>
          </a:p>
        </p:txBody>
      </p:sp>
      <p:sp>
        <p:nvSpPr>
          <p:cNvPr id="7" name="Marcador de texto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rtlCol="0">
            <a:noAutofit/>
          </a:bodyPr>
          <a:lstStyle>
            <a:lvl1pPr marL="0" indent="0" algn="ctr">
              <a:buNone/>
              <a:defRPr sz="1800" cap="all" baseline="0"/>
            </a:lvl1pPr>
          </a:lstStyle>
          <a:p>
            <a:pPr rtl="0"/>
            <a:r>
              <a:rPr lang="es-ES" spc="300" noProof="0"/>
              <a:t>REVISIÓN ANUAL</a:t>
            </a:r>
          </a:p>
        </p:txBody>
      </p:sp>
      <p:sp>
        <p:nvSpPr>
          <p:cNvPr id="2" name="Título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rtlCol="0">
            <a:noAutofit/>
          </a:bodyPr>
          <a:lstStyle>
            <a:lvl1pPr>
              <a:lnSpc>
                <a:spcPct val="150000"/>
              </a:lnSpc>
              <a:spcBef>
                <a:spcPts val="1000"/>
              </a:spcBef>
              <a:defRPr sz="4000" cap="all" spc="300" baseline="0"/>
            </a:lvl1pPr>
          </a:lstStyle>
          <a:p>
            <a:pPr rtl="0"/>
            <a:r>
              <a:rPr lang="es-ES" noProof="0"/>
              <a:t>Haga clic para modificar los estilos de texto maestro</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sumen">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rtlCol="0" anchor="ctr"/>
          <a:lstStyle>
            <a:lvl1pPr marL="0" indent="0" algn="ctr">
              <a:buNone/>
              <a:defRPr/>
            </a:lvl1pPr>
          </a:lstStyle>
          <a:p>
            <a:pPr rtl="0"/>
            <a:r>
              <a:rPr lang="es-ES" noProof="0"/>
              <a:t>Haga clic en el icono para agregar una imagen</a:t>
            </a:r>
          </a:p>
        </p:txBody>
      </p:sp>
      <p:sp>
        <p:nvSpPr>
          <p:cNvPr id="11" name="Marcador de número de diapositiva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8C2E478F-E849-4A8C-AF1F-CBCC78A7CBFA}" type="slidenum">
              <a:rPr lang="es-ES" noProof="0" smtClean="0"/>
              <a:t>‹Nº›</a:t>
            </a:fld>
            <a:endParaRPr lang="es-ES" noProof="0"/>
          </a:p>
        </p:txBody>
      </p:sp>
      <p:sp>
        <p:nvSpPr>
          <p:cNvPr id="16" name="Marcador de contenido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rtlCol="0">
            <a:noAutofit/>
          </a:bodyPr>
          <a:lstStyle>
            <a:lvl1pPr>
              <a:defRPr/>
            </a:lvl1pPr>
          </a:lstStyle>
          <a:p>
            <a:pPr marL="0" indent="0" rtl="0">
              <a:lnSpc>
                <a:spcPct val="100000"/>
              </a:lnSpc>
              <a:buNone/>
            </a:pPr>
            <a:r>
              <a:rPr lang="es-ES" sz="1600" noProof="0">
                <a:cs typeface="Biome Light" panose="020B0303030204020804" pitchFamily="34" charset="0"/>
              </a:rPr>
              <a:t>Haga clic para modificar los estilos de texto maestro.</a:t>
            </a:r>
          </a:p>
          <a:p>
            <a:pPr marL="0" indent="0" rtl="0">
              <a:buNone/>
            </a:pPr>
            <a:endParaRPr lang="es-ES" noProof="0"/>
          </a:p>
        </p:txBody>
      </p:sp>
      <p:sp>
        <p:nvSpPr>
          <p:cNvPr id="17" name="Marcador de número de diapositiva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fld id="{8C2E478F-E849-4A8C-AF1F-CBCC78A7CBFA}" type="slidenum">
              <a:rPr lang="es-ES" noProof="0" smtClean="0"/>
              <a:pPr rtl="0"/>
              <a:t>‹Nº›</a:t>
            </a:fld>
            <a:endParaRPr lang="es-ES" noProof="0"/>
          </a:p>
        </p:txBody>
      </p:sp>
      <p:sp>
        <p:nvSpPr>
          <p:cNvPr id="7" name="Título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rtlCol="0" anchor="t">
            <a:noAutofit/>
          </a:bodyPr>
          <a:lstStyle>
            <a:lvl1pPr algn="l">
              <a:lnSpc>
                <a:spcPct val="150000"/>
              </a:lnSpc>
              <a:spcBef>
                <a:spcPts val="1000"/>
              </a:spcBef>
              <a:defRPr sz="3200">
                <a:solidFill>
                  <a:schemeClr val="tx1"/>
                </a:solidFill>
              </a:defRPr>
            </a:lvl1pPr>
          </a:lstStyle>
          <a:p>
            <a:pPr rtl="0"/>
            <a:r>
              <a:rPr lang="es-ES" noProof="0"/>
              <a:t>Haga clic para modificar el estilo de título del patrón</a:t>
            </a:r>
          </a:p>
        </p:txBody>
      </p:sp>
      <p:sp>
        <p:nvSpPr>
          <p:cNvPr id="2" name="Rectángulo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ierre">
    <p:bg>
      <p:bgRef idx="1001">
        <a:schemeClr val="bg1"/>
      </p:bgRef>
    </p:bg>
    <p:spTree>
      <p:nvGrpSpPr>
        <p:cNvPr id="1" name=""/>
        <p:cNvGrpSpPr/>
        <p:nvPr/>
      </p:nvGrpSpPr>
      <p:grpSpPr>
        <a:xfrm>
          <a:off x="0" y="0"/>
          <a:ext cx="0" cy="0"/>
          <a:chOff x="0" y="0"/>
          <a:chExt cx="0" cy="0"/>
        </a:xfrm>
      </p:grpSpPr>
      <p:sp>
        <p:nvSpPr>
          <p:cNvPr id="3" name="Marcador de posición de imagen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rtlCol="0"/>
          <a:lstStyle>
            <a:lvl1pPr marL="0" indent="0" algn="ctr">
              <a:buNone/>
              <a:defRPr/>
            </a:lvl1pPr>
          </a:lstStyle>
          <a:p>
            <a:pPr rtl="0"/>
            <a:r>
              <a:rPr lang="es-ES" noProof="0"/>
              <a:t>Haga clic en el icono para agregar una imagen</a:t>
            </a:r>
          </a:p>
        </p:txBody>
      </p:sp>
      <p:sp>
        <p:nvSpPr>
          <p:cNvPr id="6" name="Título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rtlCol="0">
            <a:noAutofit/>
          </a:bodyPr>
          <a:lstStyle/>
          <a:p>
            <a:pPr rtl="0"/>
            <a:r>
              <a:rPr lang="es-ES" sz="4000" spc="300" noProof="0"/>
              <a:t>Haga clic para modificar el estilo de título del patrón</a:t>
            </a:r>
          </a:p>
        </p:txBody>
      </p:sp>
      <p:sp>
        <p:nvSpPr>
          <p:cNvPr id="14" name="Marcador de texto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rtlCol="0">
            <a:noAutofit/>
          </a:bodyPr>
          <a:lstStyle>
            <a:lvl1pPr marL="0" indent="0" algn="ctr">
              <a:buNone/>
              <a:defRPr sz="1800" spc="300">
                <a:solidFill>
                  <a:schemeClr val="tx1"/>
                </a:solidFill>
              </a:defRPr>
            </a:lvl1pPr>
            <a:lvl2pPr marL="457200" indent="0">
              <a:buNone/>
              <a:defRPr/>
            </a:lvl2pPr>
          </a:lstStyle>
          <a:p>
            <a:pPr lvl="0" rtl="0"/>
            <a:r>
              <a:rPr lang="es-ES" noProof="0"/>
              <a:t>HAGA CLIC PARA MODIFICAR LOS ESTILOS DE TEXTO MAESTRO</a:t>
            </a:r>
          </a:p>
        </p:txBody>
      </p:sp>
      <p:sp>
        <p:nvSpPr>
          <p:cNvPr id="31" name="Marcador de texto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rtlCol="0">
            <a:noAutofit/>
          </a:bodyPr>
          <a:lstStyle>
            <a:lvl1pPr marL="0" indent="0" algn="ctr">
              <a:buNone/>
              <a:defRPr sz="1800" spc="300">
                <a:solidFill>
                  <a:schemeClr val="tx1"/>
                </a:solidFill>
              </a:defRPr>
            </a:lvl1pPr>
            <a:lvl2pPr marL="457200" indent="0">
              <a:buNone/>
              <a:defRPr/>
            </a:lvl2pPr>
          </a:lstStyle>
          <a:p>
            <a:pPr lvl="0" rtl="0"/>
            <a:r>
              <a:rPr lang="es-ES" noProof="0"/>
              <a:t>HAGA CLIC PARA EDITAR</a:t>
            </a:r>
          </a:p>
        </p:txBody>
      </p:sp>
      <p:sp>
        <p:nvSpPr>
          <p:cNvPr id="32" name="Marcador de texto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rtlCol="0">
            <a:noAutofit/>
          </a:bodyPr>
          <a:lstStyle>
            <a:lvl1pPr marL="0" indent="0" algn="ctr">
              <a:buNone/>
              <a:defRPr sz="1800" spc="300">
                <a:solidFill>
                  <a:schemeClr val="tx1"/>
                </a:solidFill>
              </a:defRPr>
            </a:lvl1pPr>
            <a:lvl2pPr marL="457200" indent="0">
              <a:buNone/>
              <a:defRPr/>
            </a:lvl2pPr>
          </a:lstStyle>
          <a:p>
            <a:pPr lvl="0" rtl="0"/>
            <a:r>
              <a:rPr lang="es-ES" noProof="0"/>
              <a:t>Haga clic para editar</a:t>
            </a:r>
          </a:p>
        </p:txBody>
      </p:sp>
      <p:sp>
        <p:nvSpPr>
          <p:cNvPr id="33" name="Marcador de texto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rtlCol="0">
            <a:noAutofit/>
          </a:bodyPr>
          <a:lstStyle>
            <a:lvl1pPr marL="0" indent="0" algn="ctr">
              <a:buNone/>
              <a:defRPr sz="1800" spc="300">
                <a:solidFill>
                  <a:schemeClr val="tx1"/>
                </a:solidFill>
              </a:defRPr>
            </a:lvl1pPr>
            <a:lvl2pPr marL="457200" indent="0">
              <a:buNone/>
              <a:defRPr/>
            </a:lvl2pPr>
          </a:lstStyle>
          <a:p>
            <a:pPr lvl="0" rtl="0"/>
            <a:r>
              <a:rPr lang="es-ES" noProof="0"/>
              <a:t>Haga clic para editar</a:t>
            </a:r>
          </a:p>
        </p:txBody>
      </p:sp>
      <p:sp>
        <p:nvSpPr>
          <p:cNvPr id="34" name="Marcador de imagen en línea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rtlCol="0">
            <a:noAutofit/>
          </a:bodyPr>
          <a:lstStyle>
            <a:lvl1pPr marL="0" indent="0">
              <a:buNone/>
              <a:defRPr/>
            </a:lvl1pPr>
          </a:lstStyle>
          <a:p>
            <a:pPr rtl="0"/>
            <a:r>
              <a:rPr lang="es-ES" noProof="0"/>
              <a:t>Icono</a:t>
            </a:r>
          </a:p>
        </p:txBody>
      </p:sp>
      <p:sp>
        <p:nvSpPr>
          <p:cNvPr id="35" name="Marcador de imagen en línea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rtlCol="0">
            <a:noAutofit/>
          </a:bodyPr>
          <a:lstStyle>
            <a:lvl1pPr marL="0" indent="0">
              <a:buNone/>
              <a:defRPr/>
            </a:lvl1pPr>
          </a:lstStyle>
          <a:p>
            <a:pPr rtl="0"/>
            <a:r>
              <a:rPr lang="es-ES" noProof="0"/>
              <a:t>Icono</a:t>
            </a:r>
          </a:p>
        </p:txBody>
      </p:sp>
      <p:sp>
        <p:nvSpPr>
          <p:cNvPr id="36" name="Marcador de imagen en línea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rtlCol="0">
            <a:noAutofit/>
          </a:bodyPr>
          <a:lstStyle>
            <a:lvl1pPr marL="0" indent="0">
              <a:buNone/>
              <a:defRPr/>
            </a:lvl1pPr>
          </a:lstStyle>
          <a:p>
            <a:pPr rtl="0"/>
            <a:r>
              <a:rPr lang="es-ES" noProof="0"/>
              <a:t>Icono</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rtlCol="0" anchor="ctr"/>
          <a:lstStyle>
            <a:lvl1pPr marL="0" indent="0" algn="ctr">
              <a:buNone/>
              <a:defRPr/>
            </a:lvl1pPr>
          </a:lstStyle>
          <a:p>
            <a:pPr rtl="0"/>
            <a:r>
              <a:rPr lang="es-ES" noProof="0"/>
              <a:t>Haga clic en el icono para agregar una imagen</a:t>
            </a:r>
          </a:p>
        </p:txBody>
      </p:sp>
      <p:sp>
        <p:nvSpPr>
          <p:cNvPr id="2" name="Título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rtlCol="0" anchor="t">
            <a:noAutofit/>
          </a:bodyPr>
          <a:lstStyle>
            <a:lvl1pPr algn="l">
              <a:lnSpc>
                <a:spcPct val="150000"/>
              </a:lnSpc>
              <a:spcBef>
                <a:spcPts val="1000"/>
              </a:spcBef>
              <a:defRPr sz="5400" baseline="0"/>
            </a:lvl1pPr>
          </a:lstStyle>
          <a:p>
            <a:pPr rtl="0"/>
            <a:r>
              <a:rPr lang="es-ES" noProof="0"/>
              <a:t>Título</a:t>
            </a:r>
          </a:p>
        </p:txBody>
      </p:sp>
      <p:sp>
        <p:nvSpPr>
          <p:cNvPr id="5" name="Marcador de pie de página 4">
            <a:extLst>
              <a:ext uri="{FF2B5EF4-FFF2-40B4-BE49-F238E27FC236}">
                <a16:creationId xmlns:a16="http://schemas.microsoft.com/office/drawing/2014/main" id="{BC79732E-D749-40DD-8365-05028518765D}"/>
              </a:ext>
            </a:extLst>
          </p:cNvPr>
          <p:cNvSpPr>
            <a:spLocks noGrp="1"/>
          </p:cNvSpPr>
          <p:nvPr>
            <p:ph type="ftr" sz="quarter" idx="11"/>
          </p:nvPr>
        </p:nvSpPr>
        <p:spPr/>
        <p:txBody>
          <a:bodyPr rtlCol="0"/>
          <a:lstStyle/>
          <a:p>
            <a:pPr rtl="0"/>
            <a:r>
              <a:rPr lang="es-ES" noProof="0"/>
              <a:t>Agregar un pie de página</a:t>
            </a:r>
          </a:p>
        </p:txBody>
      </p:sp>
      <p:sp>
        <p:nvSpPr>
          <p:cNvPr id="6" name="Marcador de posición de número de diapositiva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rtlCol="0"/>
          <a:lstStyle/>
          <a:p>
            <a:pPr rtl="0"/>
            <a:fld id="{8C2E478F-E849-4A8C-AF1F-CBCC78A7CBFA}" type="slidenum">
              <a:rPr lang="es-ES" noProof="0" smtClean="0"/>
              <a:t>‹Nº›</a:t>
            </a:fld>
            <a:endParaRPr lang="es-ES" noProof="0"/>
          </a:p>
        </p:txBody>
      </p:sp>
      <p:sp>
        <p:nvSpPr>
          <p:cNvPr id="13" name="Marcador de texto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rtlCol="0">
            <a:noAutofit/>
          </a:bodyPr>
          <a:lstStyle>
            <a:lvl1pPr marL="0" indent="0">
              <a:buNone/>
              <a:defRPr sz="1800" spc="300"/>
            </a:lvl1pPr>
          </a:lstStyle>
          <a:p>
            <a:pPr lvl="0" rtl="0"/>
            <a:r>
              <a:rPr lang="es-ES" noProof="0"/>
              <a:t>HAGA CLIC PARA MODIFICAR LOS ESTILOS DE TEXTO MAESTRO</a:t>
            </a:r>
          </a:p>
        </p:txBody>
      </p:sp>
      <p:sp>
        <p:nvSpPr>
          <p:cNvPr id="3" name="Rectángulo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ción">
    <p:spTree>
      <p:nvGrpSpPr>
        <p:cNvPr id="1" name=""/>
        <p:cNvGrpSpPr/>
        <p:nvPr/>
      </p:nvGrpSpPr>
      <p:grpSpPr>
        <a:xfrm>
          <a:off x="0" y="0"/>
          <a:ext cx="0" cy="0"/>
          <a:chOff x="0" y="0"/>
          <a:chExt cx="0" cy="0"/>
        </a:xfrm>
      </p:grpSpPr>
      <p:sp>
        <p:nvSpPr>
          <p:cNvPr id="20" name="Marcador de texto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rtl="0"/>
            <a:r>
              <a:rPr lang="es-ES" noProof="0"/>
              <a:t>HAGA CLIC PARA MODIFICAR LOS ESTILOS DE TEXTO MAESTRO</a:t>
            </a:r>
          </a:p>
        </p:txBody>
      </p:sp>
      <p:sp>
        <p:nvSpPr>
          <p:cNvPr id="9" name="Marcador de posición de imagen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rtlCol="0" anchor="ctr"/>
          <a:lstStyle>
            <a:lvl1pPr marL="0" indent="0" algn="ctr">
              <a:buNone/>
              <a:defRPr/>
            </a:lvl1pPr>
          </a:lstStyle>
          <a:p>
            <a:pPr rtl="0"/>
            <a:r>
              <a:rPr lang="es-ES" noProof="0"/>
              <a:t>Haga clic en el icono para agregar una imagen</a:t>
            </a:r>
          </a:p>
        </p:txBody>
      </p:sp>
      <p:sp>
        <p:nvSpPr>
          <p:cNvPr id="11" name="Marcador de número de diapositiva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8C2E478F-E849-4A8C-AF1F-CBCC78A7CBFA}" type="slidenum">
              <a:rPr lang="es-ES" noProof="0" smtClean="0"/>
              <a:t>‹Nº›</a:t>
            </a:fld>
            <a:endParaRPr lang="es-ES" noProof="0"/>
          </a:p>
        </p:txBody>
      </p:sp>
      <p:sp>
        <p:nvSpPr>
          <p:cNvPr id="16" name="Marcador de contenido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rtlCol="0">
            <a:noAutofit/>
          </a:bodyPr>
          <a:lstStyle>
            <a:lvl1pPr>
              <a:defRPr/>
            </a:lvl1pPr>
          </a:lstStyle>
          <a:p>
            <a:pPr marL="0" indent="0" rtl="0">
              <a:lnSpc>
                <a:spcPct val="100000"/>
              </a:lnSpc>
              <a:buNone/>
            </a:pPr>
            <a:r>
              <a:rPr lang="es-ES" sz="1600" noProof="0">
                <a:cs typeface="Biome Light" panose="020B0303030204020804" pitchFamily="34" charset="0"/>
              </a:rPr>
              <a:t>Haga clic para modificar los estilos de texto maestro.</a:t>
            </a:r>
          </a:p>
          <a:p>
            <a:pPr marL="0" indent="0" rtl="0">
              <a:buNone/>
            </a:pPr>
            <a:endParaRPr lang="es-ES" noProof="0"/>
          </a:p>
        </p:txBody>
      </p:sp>
      <p:sp>
        <p:nvSpPr>
          <p:cNvPr id="17" name="Marcador de número de diapositiva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fld id="{8C2E478F-E849-4A8C-AF1F-CBCC78A7CBFA}" type="slidenum">
              <a:rPr lang="es-ES" noProof="0" smtClean="0"/>
              <a:pPr rtl="0"/>
              <a:t>‹Nº›</a:t>
            </a:fld>
            <a:endParaRPr lang="es-ES" noProof="0"/>
          </a:p>
        </p:txBody>
      </p:sp>
      <p:sp>
        <p:nvSpPr>
          <p:cNvPr id="2" name="Título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rtlCol="0" anchor="t">
            <a:noAutofit/>
          </a:bodyPr>
          <a:lstStyle>
            <a:lvl1pPr algn="l">
              <a:lnSpc>
                <a:spcPct val="150000"/>
              </a:lnSpc>
              <a:spcBef>
                <a:spcPts val="1000"/>
              </a:spcBef>
              <a:defRPr sz="3200">
                <a:solidFill>
                  <a:schemeClr val="tx1"/>
                </a:solidFill>
              </a:defRPr>
            </a:lvl1pPr>
          </a:lstStyle>
          <a:p>
            <a:pPr rtl="0"/>
            <a:r>
              <a:rPr lang="es-ES" noProof="0"/>
              <a:t>Haga clic para modificar el estilo de título del patrón</a:t>
            </a:r>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alto de sección">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rtlCol="0" anchor="ctr"/>
          <a:lstStyle>
            <a:lvl1pPr marL="0" indent="0" algn="ctr">
              <a:buNone/>
              <a:defRPr/>
            </a:lvl1pPr>
          </a:lstStyle>
          <a:p>
            <a:pPr rtl="0"/>
            <a:r>
              <a:rPr lang="es-ES" noProof="0"/>
              <a:t>Haga clic en el icono para agregar una imagen</a:t>
            </a:r>
          </a:p>
        </p:txBody>
      </p:sp>
      <p:sp>
        <p:nvSpPr>
          <p:cNvPr id="8" name="Título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rtlCol="0" anchor="b"/>
          <a:lstStyle>
            <a:lvl1pPr algn="l">
              <a:defRPr sz="6000" spc="300"/>
            </a:lvl1pPr>
          </a:lstStyle>
          <a:p>
            <a:pPr rtl="0"/>
            <a:r>
              <a:rPr lang="es-ES" noProof="0"/>
              <a:t>HAGA CLIC PARA MODIFICAR EL TÍTULO DEL PATRÓN</a:t>
            </a:r>
          </a:p>
        </p:txBody>
      </p:sp>
      <p:sp>
        <p:nvSpPr>
          <p:cNvPr id="3" name="Marcador de texto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rtlCol="0"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EDITAR ESTILOS DE TEXTO MAESTRO</a:t>
            </a:r>
          </a:p>
        </p:txBody>
      </p:sp>
      <p:sp>
        <p:nvSpPr>
          <p:cNvPr id="5" name="Marcador de pie de página 4">
            <a:extLst>
              <a:ext uri="{FF2B5EF4-FFF2-40B4-BE49-F238E27FC236}">
                <a16:creationId xmlns:a16="http://schemas.microsoft.com/office/drawing/2014/main" id="{BC79732E-D749-40DD-8365-05028518765D}"/>
              </a:ext>
            </a:extLst>
          </p:cNvPr>
          <p:cNvSpPr>
            <a:spLocks noGrp="1"/>
          </p:cNvSpPr>
          <p:nvPr>
            <p:ph type="ftr" sz="quarter" idx="11"/>
          </p:nvPr>
        </p:nvSpPr>
        <p:spPr/>
        <p:txBody>
          <a:bodyPr rtlCol="0"/>
          <a:lstStyle/>
          <a:p>
            <a:pPr rtl="0"/>
            <a:r>
              <a:rPr lang="es-ES" noProof="0"/>
              <a:t>Agregar un pie de página</a:t>
            </a:r>
          </a:p>
        </p:txBody>
      </p:sp>
      <p:sp>
        <p:nvSpPr>
          <p:cNvPr id="6" name="Marcador de posición de número de diapositiva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rtlCol="0"/>
          <a:lstStyle/>
          <a:p>
            <a:pPr rtl="0"/>
            <a:fld id="{8C2E478F-E849-4A8C-AF1F-CBCC78A7CBFA}" type="slidenum">
              <a:rPr lang="es-ES" noProof="0" smtClean="0"/>
              <a:t>‹Nº›</a:t>
            </a:fld>
            <a:endParaRPr lang="es-ES" noProof="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quip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rtlCol="0">
            <a:noAutofit/>
          </a:bodyPr>
          <a:lstStyle>
            <a:lvl1pPr algn="l">
              <a:defRPr sz="3200" spc="300"/>
            </a:lvl1pPr>
          </a:lstStyle>
          <a:p>
            <a:pPr rtl="0"/>
            <a:r>
              <a:rPr lang="es-ES" noProof="0"/>
              <a:t>TÍTULO DE LA DIAPOSITIVA AQUÍ</a:t>
            </a:r>
          </a:p>
        </p:txBody>
      </p:sp>
      <p:sp>
        <p:nvSpPr>
          <p:cNvPr id="3" name="Marcador de contenido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rtlCol="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9" name="Marcador de número de diapositiva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pPr rtl="0"/>
            <a:fld id="{8C2E478F-E849-4A8C-AF1F-CBCC78A7CBFA}" type="slidenum">
              <a:rPr lang="es-ES" noProof="0" smtClean="0"/>
              <a:t>‹Nº›</a:t>
            </a:fld>
            <a:endParaRPr lang="es-ES" noProof="0"/>
          </a:p>
        </p:txBody>
      </p:sp>
      <p:sp>
        <p:nvSpPr>
          <p:cNvPr id="5" name="Marcador de posición de imagen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rtlCol="0">
            <a:noAutofit/>
          </a:bodyPr>
          <a:lstStyle/>
          <a:p>
            <a:pPr rtl="0"/>
            <a:r>
              <a:rPr lang="es-ES" noProof="0"/>
              <a:t>Haga clic en el icono para agregar una imagen</a:t>
            </a:r>
          </a:p>
        </p:txBody>
      </p:sp>
      <p:sp>
        <p:nvSpPr>
          <p:cNvPr id="9" name="Marcador de posición de imagen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rtlCol="0">
            <a:noAutofit/>
          </a:bodyPr>
          <a:lstStyle/>
          <a:p>
            <a:pPr rtl="0"/>
            <a:r>
              <a:rPr lang="es-ES" noProof="0"/>
              <a:t>Haga clic en el icono para agregar una imagen</a:t>
            </a:r>
          </a:p>
        </p:txBody>
      </p:sp>
      <p:sp>
        <p:nvSpPr>
          <p:cNvPr id="10" name="Marcador de posición de imagen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rtlCol="0">
            <a:noAutofit/>
          </a:bodyPr>
          <a:lstStyle/>
          <a:p>
            <a:pPr rtl="0"/>
            <a:r>
              <a:rPr lang="es-ES" noProof="0"/>
              <a:t>Haga clic en el icono para agregar una imagen</a:t>
            </a:r>
          </a:p>
        </p:txBody>
      </p:sp>
      <p:sp>
        <p:nvSpPr>
          <p:cNvPr id="11" name="Marcador de posición de imagen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rtlCol="0">
            <a:noAutofit/>
          </a:bodyPr>
          <a:lstStyle/>
          <a:p>
            <a:pPr rtl="0"/>
            <a:r>
              <a:rPr lang="es-ES" noProof="0"/>
              <a:t>Haga clic en el icono para agregar una imagen</a:t>
            </a:r>
          </a:p>
        </p:txBody>
      </p:sp>
      <p:sp>
        <p:nvSpPr>
          <p:cNvPr id="12" name="Marcador de posición de imagen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rtlCol="0">
            <a:noAutofit/>
          </a:bodyPr>
          <a:lstStyle/>
          <a:p>
            <a:pPr rtl="0"/>
            <a:r>
              <a:rPr lang="es-ES" noProof="0"/>
              <a:t>Haga clic en el icono para agregar una imagen</a:t>
            </a:r>
          </a:p>
        </p:txBody>
      </p:sp>
      <p:sp>
        <p:nvSpPr>
          <p:cNvPr id="13" name="Marcador de posición de imagen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rtlCol="0">
            <a:noAutofit/>
          </a:bodyPr>
          <a:lstStyle/>
          <a:p>
            <a:pPr rtl="0"/>
            <a:r>
              <a:rPr lang="es-ES" noProof="0"/>
              <a:t>Haga clic en el icono para agregar una imagen</a:t>
            </a:r>
          </a:p>
        </p:txBody>
      </p:sp>
      <p:sp>
        <p:nvSpPr>
          <p:cNvPr id="4" name="Rectángulo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ES" noProof="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Gráfico y tabl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rtlCol="0">
            <a:noAutofit/>
          </a:bodyPr>
          <a:lstStyle>
            <a:lvl1pPr>
              <a:defRPr sz="4800" spc="300"/>
            </a:lvl1pPr>
          </a:lstStyle>
          <a:p>
            <a:pPr rtl="0"/>
            <a:r>
              <a:rPr lang="es-ES" noProof="0"/>
              <a:t>Haga clic para modificar el estilo de título del patrón</a:t>
            </a:r>
          </a:p>
        </p:txBody>
      </p:sp>
      <p:sp>
        <p:nvSpPr>
          <p:cNvPr id="3" name="Marcador de pie de página 2">
            <a:extLst>
              <a:ext uri="{FF2B5EF4-FFF2-40B4-BE49-F238E27FC236}">
                <a16:creationId xmlns:a16="http://schemas.microsoft.com/office/drawing/2014/main" id="{6BC7A58C-70BA-43E5-BD90-83ADB63B0C00}"/>
              </a:ext>
            </a:extLst>
          </p:cNvPr>
          <p:cNvSpPr>
            <a:spLocks noGrp="1"/>
          </p:cNvSpPr>
          <p:nvPr>
            <p:ph type="ftr" sz="quarter" idx="10"/>
          </p:nvPr>
        </p:nvSpPr>
        <p:spPr/>
        <p:txBody>
          <a:bodyPr rtlCol="0"/>
          <a:lstStyle/>
          <a:p>
            <a:pPr rtl="0"/>
            <a:r>
              <a:rPr lang="es-ES" noProof="0"/>
              <a:t>Agregue un pie de página</a:t>
            </a:r>
          </a:p>
        </p:txBody>
      </p:sp>
      <p:sp>
        <p:nvSpPr>
          <p:cNvPr id="4" name="Marcador de posición de número de diapositiva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rtlCol="0"/>
          <a:lstStyle/>
          <a:p>
            <a:pPr rtl="0"/>
            <a:fld id="{8C2E478F-E849-4A8C-AF1F-CBCC78A7CBFA}" type="slidenum">
              <a:rPr lang="es-ES" noProof="0" smtClean="0"/>
              <a:t>‹Nº›</a:t>
            </a:fld>
            <a:endParaRPr lang="es-ES" noProof="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ita">
    <p:bg>
      <p:bgRef idx="1001">
        <a:schemeClr val="bg1"/>
      </p:bgRef>
    </p:bg>
    <p:spTree>
      <p:nvGrpSpPr>
        <p:cNvPr id="1" name=""/>
        <p:cNvGrpSpPr/>
        <p:nvPr/>
      </p:nvGrpSpPr>
      <p:grpSpPr>
        <a:xfrm>
          <a:off x="0" y="0"/>
          <a:ext cx="0" cy="0"/>
          <a:chOff x="0" y="0"/>
          <a:chExt cx="0" cy="0"/>
        </a:xfrm>
      </p:grpSpPr>
      <p:sp>
        <p:nvSpPr>
          <p:cNvPr id="3" name="Marcador de posición de imagen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rtlCol="0" anchor="ctr"/>
          <a:lstStyle>
            <a:lvl1pPr marL="0" indent="0" algn="ctr">
              <a:buNone/>
              <a:defRPr/>
            </a:lvl1pPr>
          </a:lstStyle>
          <a:p>
            <a:pPr rtl="0"/>
            <a:r>
              <a:rPr lang="es-ES" noProof="0"/>
              <a:t>Haga clic en el icono para agregar una imagen</a:t>
            </a:r>
          </a:p>
        </p:txBody>
      </p:sp>
      <p:sp>
        <p:nvSpPr>
          <p:cNvPr id="2" name="Título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rtlCol="0">
            <a:noAutofit/>
          </a:bodyPr>
          <a:lstStyle>
            <a:lvl1pPr>
              <a:defRPr sz="1400" spc="300" baseline="0">
                <a:latin typeface="+mn-lt"/>
              </a:defRPr>
            </a:lvl1pPr>
          </a:lstStyle>
          <a:p>
            <a:pPr rtl="0"/>
            <a:r>
              <a:rPr lang="es-ES" noProof="0"/>
              <a:t>Haga clic para modificar el estilo de título del patrón</a:t>
            </a:r>
          </a:p>
        </p:txBody>
      </p:sp>
      <p:sp>
        <p:nvSpPr>
          <p:cNvPr id="7" name="Marcador de texto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rtlCol="0">
            <a:noAutofit/>
          </a:bodyPr>
          <a:lstStyle>
            <a:lvl1pPr marL="0" indent="0" algn="ctr">
              <a:buNone/>
              <a:defRPr sz="3200"/>
            </a:lvl1pPr>
          </a:lstStyle>
          <a:p>
            <a:pPr lvl="0" rtl="0"/>
            <a:r>
              <a:rPr lang="es-ES" noProof="0"/>
              <a:t>HAGA CLIC PARA MODIFICAR LOS ESTILOS DE TEXTO MAESTRO</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umna de contenido 2">
    <p:spTree>
      <p:nvGrpSpPr>
        <p:cNvPr id="1" name=""/>
        <p:cNvGrpSpPr/>
        <p:nvPr/>
      </p:nvGrpSpPr>
      <p:grpSpPr>
        <a:xfrm>
          <a:off x="0" y="0"/>
          <a:ext cx="0" cy="0"/>
          <a:chOff x="0" y="0"/>
          <a:chExt cx="0" cy="0"/>
        </a:xfrm>
      </p:grpSpPr>
      <p:sp>
        <p:nvSpPr>
          <p:cNvPr id="17" name="Título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rtlCol="0" anchor="ctr">
            <a:noAutofit/>
          </a:bodyPr>
          <a:lstStyle/>
          <a:p>
            <a:pPr algn="ctr" rtl="0"/>
            <a:r>
              <a:rPr lang="es-ES" sz="4800" noProof="0"/>
              <a:t>Haga clic para modificar el estilo de título del patrón</a:t>
            </a:r>
          </a:p>
        </p:txBody>
      </p:sp>
      <p:sp>
        <p:nvSpPr>
          <p:cNvPr id="19" name="Marcador de posición de imagen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rtlCol="0">
            <a:noAutofit/>
          </a:bodyPr>
          <a:lstStyle/>
          <a:p>
            <a:pPr rtl="0"/>
            <a:r>
              <a:rPr lang="es-ES" noProof="0"/>
              <a:t>Haga clic en el icono para agregar una imagen</a:t>
            </a:r>
          </a:p>
        </p:txBody>
      </p:sp>
      <p:sp>
        <p:nvSpPr>
          <p:cNvPr id="18" name="Marcador de posición de imagen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rtlCol="0">
            <a:noAutofit/>
          </a:bodyPr>
          <a:lstStyle/>
          <a:p>
            <a:pPr rtl="0"/>
            <a:r>
              <a:rPr lang="es-ES" noProof="0"/>
              <a:t>Haga clic en el icono para agregar una imagen</a:t>
            </a:r>
          </a:p>
        </p:txBody>
      </p:sp>
      <p:sp>
        <p:nvSpPr>
          <p:cNvPr id="10" name="Marcador de posición de texto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rtlCol="0">
            <a:noAutofit/>
          </a:bodyPr>
          <a:lstStyle>
            <a:lvl1pPr marL="0" indent="0">
              <a:buNone/>
              <a:defRPr sz="2400"/>
            </a:lvl1pPr>
          </a:lstStyle>
          <a:p>
            <a:pPr lvl="0" rtl="0"/>
            <a:r>
              <a:rPr lang="es-ES" spc="300" noProof="0">
                <a:solidFill>
                  <a:schemeClr val="tx1"/>
                </a:solidFill>
              </a:rPr>
              <a:t>Haga clic para modificar los estilos de texto del patrón</a:t>
            </a:r>
          </a:p>
        </p:txBody>
      </p:sp>
      <p:sp>
        <p:nvSpPr>
          <p:cNvPr id="11" name="Marcador de posición de contenido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rtlCol="0">
            <a:noAutofit/>
          </a:bodyPr>
          <a:lstStyle/>
          <a:p>
            <a:pPr lvl="0" rtl="0">
              <a:lnSpc>
                <a:spcPct val="100000"/>
              </a:lnSpc>
              <a:buFont typeface="Wingdings" panose="05000000000000000000" pitchFamily="2" charset="2"/>
              <a:buChar char="§"/>
            </a:pPr>
            <a:r>
              <a:rPr lang="es-ES" sz="1400" noProof="0">
                <a:solidFill>
                  <a:schemeClr val="tx1"/>
                </a:solidFill>
              </a:rPr>
              <a:t>Haga clic para modificar los estilos de texto del patrón</a:t>
            </a:r>
          </a:p>
        </p:txBody>
      </p:sp>
      <p:sp>
        <p:nvSpPr>
          <p:cNvPr id="12" name="Marcador de texto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rtlCol="0">
            <a:noAutofit/>
          </a:bodyPr>
          <a:lstStyle>
            <a:lvl1pPr marL="0" indent="0">
              <a:buNone/>
              <a:defRPr sz="2400"/>
            </a:lvl1pPr>
          </a:lstStyle>
          <a:p>
            <a:pPr lvl="0" rtl="0"/>
            <a:r>
              <a:rPr lang="es-ES" spc="300" noProof="0">
                <a:solidFill>
                  <a:schemeClr val="tx1"/>
                </a:solidFill>
              </a:rPr>
              <a:t>Haga clic para modificar los estilos de texto del patrón</a:t>
            </a:r>
          </a:p>
        </p:txBody>
      </p:sp>
      <p:sp>
        <p:nvSpPr>
          <p:cNvPr id="14" name="Marcador de contenido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rtlCol="0">
            <a:noAutofit/>
          </a:bodyPr>
          <a:lstStyle/>
          <a:p>
            <a:pPr lvl="0" rtl="0">
              <a:lnSpc>
                <a:spcPct val="100000"/>
              </a:lnSpc>
              <a:buFont typeface="Wingdings" panose="05000000000000000000" pitchFamily="2" charset="2"/>
              <a:buChar char="§"/>
            </a:pPr>
            <a:r>
              <a:rPr lang="es-ES" sz="1400" noProof="0">
                <a:solidFill>
                  <a:schemeClr val="tx1"/>
                </a:solidFill>
              </a:rPr>
              <a:t>Haga clic para modificar los estilos de texto del patrón</a:t>
            </a:r>
          </a:p>
        </p:txBody>
      </p:sp>
      <p:sp>
        <p:nvSpPr>
          <p:cNvPr id="20" name="Marcador de número de diapositiva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rtlCol="0">
            <a:noAutofit/>
          </a:bodyPr>
          <a:lstStyle/>
          <a:p>
            <a:pPr rtl="0"/>
            <a:fld id="{8C2E478F-E849-4A8C-AF1F-CBCC78A7CBFA}" type="slidenum">
              <a:rPr lang="es-ES" noProof="0" smtClean="0"/>
              <a:t>‹Nº›</a:t>
            </a:fld>
            <a:endParaRPr lang="es-ES" noProof="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lumna de contenido 3">
    <p:spTree>
      <p:nvGrpSpPr>
        <p:cNvPr id="1" name=""/>
        <p:cNvGrpSpPr/>
        <p:nvPr/>
      </p:nvGrpSpPr>
      <p:grpSpPr>
        <a:xfrm>
          <a:off x="0" y="0"/>
          <a:ext cx="0" cy="0"/>
          <a:chOff x="0" y="0"/>
          <a:chExt cx="0" cy="0"/>
        </a:xfrm>
      </p:grpSpPr>
      <p:sp>
        <p:nvSpPr>
          <p:cNvPr id="22" name="Título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rtlCol="0" anchor="ctr">
            <a:noAutofit/>
          </a:bodyPr>
          <a:lstStyle/>
          <a:p>
            <a:pPr algn="ctr" rtl="0"/>
            <a:r>
              <a:rPr lang="es-ES" sz="4800" noProof="0"/>
              <a:t>Haga clic para modificar el estilo de título del patrón</a:t>
            </a:r>
          </a:p>
        </p:txBody>
      </p:sp>
      <p:sp>
        <p:nvSpPr>
          <p:cNvPr id="28" name="Marcador de texto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rtlCol="0">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rtl="0"/>
            <a:r>
              <a:rPr lang="es-ES" noProof="0"/>
              <a:t>HAGA CLIC PARA MODIFICAR LOS ESTILOS DE TEXTO MAESTRO</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4" name="Marcador de posición de imagen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rtlCol="0">
            <a:noAutofit/>
          </a:bodyPr>
          <a:lstStyle/>
          <a:p>
            <a:pPr rtl="0"/>
            <a:r>
              <a:rPr lang="es-ES" noProof="0"/>
              <a:t>Haga clic en el icono para agregar una imagen</a:t>
            </a:r>
          </a:p>
        </p:txBody>
      </p:sp>
      <p:sp>
        <p:nvSpPr>
          <p:cNvPr id="25" name="Marcador de posición de imagen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rtlCol="0">
            <a:noAutofit/>
          </a:bodyPr>
          <a:lstStyle/>
          <a:p>
            <a:pPr rtl="0"/>
            <a:r>
              <a:rPr lang="es-ES" noProof="0"/>
              <a:t>Haga clic en el icono para agregar una imagen</a:t>
            </a:r>
          </a:p>
        </p:txBody>
      </p:sp>
      <p:sp>
        <p:nvSpPr>
          <p:cNvPr id="26" name="Marcador de posición de imagen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rtlCol="0">
            <a:noAutofit/>
          </a:bodyPr>
          <a:lstStyle/>
          <a:p>
            <a:pPr rtl="0"/>
            <a:r>
              <a:rPr lang="es-ES" noProof="0"/>
              <a:t>Haga clic en el icono para agregar una imagen</a:t>
            </a:r>
          </a:p>
        </p:txBody>
      </p:sp>
      <p:sp>
        <p:nvSpPr>
          <p:cNvPr id="29" name="Marcador de texto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rtlCol="0">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rtl="0"/>
            <a:r>
              <a:rPr lang="es-ES" noProof="0"/>
              <a:t>HAGA CLIC PARA MODIFICAR LOS ESTILOS DE TEXTO MAESTRO</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30" name="Marcador de texto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rtlCol="0">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rtl="0"/>
            <a:r>
              <a:rPr lang="es-ES" noProof="0"/>
              <a:t>HAGA CLIC PARA MODIFICAR LOS ESTILOS DE TEXTO MAESTRO</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31" name="Marcador de posición de número de diapositiva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rtlCol="0">
            <a:noAutofit/>
          </a:bodyPr>
          <a:lstStyle/>
          <a:p>
            <a:pPr rtl="0"/>
            <a:fld id="{8C2E478F-E849-4A8C-AF1F-CBCC78A7CBFA}" type="slidenum">
              <a:rPr lang="es-ES" noProof="0" smtClean="0"/>
              <a:t>‹Nº›</a:t>
            </a:fld>
            <a:endParaRPr lang="es-ES" noProof="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pie de página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r>
              <a:rPr lang="es-ES" noProof="0"/>
              <a:t>Agregar un pie de página</a:t>
            </a:r>
          </a:p>
        </p:txBody>
      </p:sp>
      <p:sp>
        <p:nvSpPr>
          <p:cNvPr id="6" name="Marcador de posición de número de diapositiva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8C2E478F-E849-4A8C-AF1F-CBCC78A7CBFA}" type="slidenum">
              <a:rPr lang="es-ES" noProof="0" smtClean="0"/>
              <a:t>‹Nº›</a:t>
            </a:fld>
            <a:endParaRPr lang="es-ES" noProof="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gif"/><Relationship Id="rId5" Type="http://schemas.openxmlformats.org/officeDocument/2006/relationships/image" Target="../media/image2.gif"/><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gif"/><Relationship Id="rId5" Type="http://schemas.openxmlformats.org/officeDocument/2006/relationships/image" Target="../media/image6.gif"/><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Marcador de posición de imagen 7" descr="imagen abstracta">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a:stretch/>
        </p:blipFill>
        <p:spPr/>
      </p:pic>
      <p:sp>
        <p:nvSpPr>
          <p:cNvPr id="12" name="CuadroTexto 11">
            <a:extLst>
              <a:ext uri="{FF2B5EF4-FFF2-40B4-BE49-F238E27FC236}">
                <a16:creationId xmlns:a16="http://schemas.microsoft.com/office/drawing/2014/main" id="{24269D96-50E5-AB66-10F3-15006163D99C}"/>
              </a:ext>
            </a:extLst>
          </p:cNvPr>
          <p:cNvSpPr txBox="1"/>
          <p:nvPr/>
        </p:nvSpPr>
        <p:spPr>
          <a:xfrm>
            <a:off x="8569911" y="6313841"/>
            <a:ext cx="3515557" cy="369332"/>
          </a:xfrm>
          <a:prstGeom prst="rect">
            <a:avLst/>
          </a:prstGeom>
          <a:noFill/>
        </p:spPr>
        <p:txBody>
          <a:bodyPr wrap="square" rtlCol="0">
            <a:spAutoFit/>
          </a:bodyPr>
          <a:lstStyle/>
          <a:p>
            <a:r>
              <a:rPr lang="es-BO" b="1" dirty="0" err="1">
                <a:solidFill>
                  <a:srgbClr val="92D050"/>
                </a:solidFill>
                <a:latin typeface="Aharoni" panose="02010803020104030203" pitchFamily="2" charset="-79"/>
                <a:cs typeface="Aharoni" panose="02010803020104030203" pitchFamily="2" charset="-79"/>
              </a:rPr>
              <a:t>By</a:t>
            </a:r>
            <a:r>
              <a:rPr lang="es-BO" b="1" dirty="0">
                <a:solidFill>
                  <a:srgbClr val="92D050"/>
                </a:solidFill>
                <a:latin typeface="Aharoni" panose="02010803020104030203" pitchFamily="2" charset="-79"/>
                <a:cs typeface="Aharoni" panose="02010803020104030203" pitchFamily="2" charset="-79"/>
              </a:rPr>
              <a:t>: PAYE ALVAREZ RODRIGO</a:t>
            </a:r>
          </a:p>
        </p:txBody>
      </p:sp>
      <p:sp>
        <p:nvSpPr>
          <p:cNvPr id="13" name="CuadroTexto 12">
            <a:extLst>
              <a:ext uri="{FF2B5EF4-FFF2-40B4-BE49-F238E27FC236}">
                <a16:creationId xmlns:a16="http://schemas.microsoft.com/office/drawing/2014/main" id="{462FFAE3-7FE0-1D7D-6945-50016E546C3C}"/>
              </a:ext>
            </a:extLst>
          </p:cNvPr>
          <p:cNvSpPr txBox="1"/>
          <p:nvPr/>
        </p:nvSpPr>
        <p:spPr>
          <a:xfrm>
            <a:off x="106532" y="5575177"/>
            <a:ext cx="7457243" cy="1477328"/>
          </a:xfrm>
          <a:prstGeom prst="rect">
            <a:avLst/>
          </a:prstGeom>
          <a:noFill/>
        </p:spPr>
        <p:txBody>
          <a:bodyPr wrap="square" rtlCol="0">
            <a:spAutoFit/>
          </a:bodyPr>
          <a:lstStyle/>
          <a:p>
            <a:pPr algn="l"/>
            <a:r>
              <a:rPr lang="es-BO" sz="3600" b="1" i="0" dirty="0">
                <a:solidFill>
                  <a:schemeClr val="accent5">
                    <a:lumMod val="25000"/>
                    <a:lumOff val="75000"/>
                  </a:schemeClr>
                </a:solidFill>
                <a:effectLst/>
                <a:latin typeface="Felix Titling" panose="04060505060202020A04" pitchFamily="82" charset="0"/>
              </a:rPr>
              <a:t>CURSO BASICO DE PYTHON</a:t>
            </a:r>
          </a:p>
          <a:p>
            <a:pPr algn="l"/>
            <a:r>
              <a:rPr lang="es-BO" sz="3600" b="1" i="0" dirty="0">
                <a:solidFill>
                  <a:schemeClr val="accent5">
                    <a:lumMod val="25000"/>
                    <a:lumOff val="75000"/>
                  </a:schemeClr>
                </a:solidFill>
                <a:effectLst/>
                <a:latin typeface="Felix Titling" panose="04060505060202020A04" pitchFamily="82" charset="0"/>
              </a:rPr>
              <a:t>SPE STUDENT CHAPTER UMSA</a:t>
            </a:r>
          </a:p>
          <a:p>
            <a:endParaRPr lang="es-BO" dirty="0"/>
          </a:p>
        </p:txBody>
      </p:sp>
      <p:pic>
        <p:nvPicPr>
          <p:cNvPr id="14" name="Imagen 13">
            <a:extLst>
              <a:ext uri="{FF2B5EF4-FFF2-40B4-BE49-F238E27FC236}">
                <a16:creationId xmlns:a16="http://schemas.microsoft.com/office/drawing/2014/main" id="{F5FD6C41-21A3-7C5C-EC05-50FF48C20C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95316" y="418447"/>
            <a:ext cx="5022681" cy="2825258"/>
          </a:xfrm>
          <a:prstGeom prst="rect">
            <a:avLst/>
          </a:prstGeom>
        </p:spPr>
      </p:pic>
      <p:sp>
        <p:nvSpPr>
          <p:cNvPr id="15" name="CuadroTexto 14">
            <a:extLst>
              <a:ext uri="{FF2B5EF4-FFF2-40B4-BE49-F238E27FC236}">
                <a16:creationId xmlns:a16="http://schemas.microsoft.com/office/drawing/2014/main" id="{19A0DE77-DF76-35D5-1DEB-3733F2169E09}"/>
              </a:ext>
            </a:extLst>
          </p:cNvPr>
          <p:cNvSpPr txBox="1"/>
          <p:nvPr/>
        </p:nvSpPr>
        <p:spPr>
          <a:xfrm>
            <a:off x="278353" y="281970"/>
            <a:ext cx="4429957" cy="1446550"/>
          </a:xfrm>
          <a:prstGeom prst="rect">
            <a:avLst/>
          </a:prstGeom>
          <a:noFill/>
        </p:spPr>
        <p:txBody>
          <a:bodyPr wrap="square" rtlCol="0">
            <a:spAutoFit/>
          </a:bodyPr>
          <a:lstStyle/>
          <a:p>
            <a:r>
              <a:rPr lang="es-BO" sz="8800" b="1" i="0" dirty="0">
                <a:solidFill>
                  <a:schemeClr val="accent5">
                    <a:lumMod val="25000"/>
                    <a:lumOff val="75000"/>
                  </a:schemeClr>
                </a:solidFill>
                <a:effectLst/>
                <a:latin typeface="Bahnschrift Light Condensed" panose="020B0502040204020203" pitchFamily="34" charset="0"/>
              </a:rPr>
              <a:t>PYTHON</a:t>
            </a:r>
            <a:endParaRPr lang="es-BO" sz="8800" dirty="0">
              <a:latin typeface="Bahnschrift Light Condensed" panose="020B0502040204020203" pitchFamily="34" charset="0"/>
            </a:endParaRPr>
          </a:p>
        </p:txBody>
      </p:sp>
      <p:sp>
        <p:nvSpPr>
          <p:cNvPr id="16" name="CuadroTexto 15">
            <a:extLst>
              <a:ext uri="{FF2B5EF4-FFF2-40B4-BE49-F238E27FC236}">
                <a16:creationId xmlns:a16="http://schemas.microsoft.com/office/drawing/2014/main" id="{36BCD197-D766-6070-9DF5-E6575FDBFD3D}"/>
              </a:ext>
            </a:extLst>
          </p:cNvPr>
          <p:cNvSpPr txBox="1"/>
          <p:nvPr/>
        </p:nvSpPr>
        <p:spPr>
          <a:xfrm>
            <a:off x="6403759" y="3107228"/>
            <a:ext cx="5681709" cy="2585323"/>
          </a:xfrm>
          <a:prstGeom prst="rect">
            <a:avLst/>
          </a:prstGeom>
          <a:noFill/>
        </p:spPr>
        <p:txBody>
          <a:bodyPr wrap="square" rtlCol="0">
            <a:spAutoFit/>
          </a:bodyPr>
          <a:lstStyle/>
          <a:p>
            <a:pPr algn="l"/>
            <a:r>
              <a:rPr lang="es-BO" sz="7200" b="1" dirty="0">
                <a:solidFill>
                  <a:schemeClr val="accent5">
                    <a:lumMod val="25000"/>
                    <a:lumOff val="75000"/>
                  </a:schemeClr>
                </a:solidFill>
                <a:latin typeface="Felix Titling" panose="04060505060202020A04" pitchFamily="82" charset="0"/>
              </a:rPr>
              <a:t>PENG - ROBINSON </a:t>
            </a:r>
            <a:endParaRPr lang="es-BO" sz="7200" b="1" i="0" dirty="0">
              <a:solidFill>
                <a:schemeClr val="accent5">
                  <a:lumMod val="25000"/>
                  <a:lumOff val="75000"/>
                </a:schemeClr>
              </a:solidFill>
              <a:effectLst/>
              <a:latin typeface="Felix Titling" panose="04060505060202020A04" pitchFamily="82" charset="0"/>
            </a:endParaRPr>
          </a:p>
          <a:p>
            <a:endParaRPr lang="es-BO" dirty="0"/>
          </a:p>
        </p:txBody>
      </p:sp>
      <p:pic>
        <p:nvPicPr>
          <p:cNvPr id="3" name="Imagen 2">
            <a:extLst>
              <a:ext uri="{FF2B5EF4-FFF2-40B4-BE49-F238E27FC236}">
                <a16:creationId xmlns:a16="http://schemas.microsoft.com/office/drawing/2014/main" id="{D5017FF6-E66A-70F2-A38F-45620D808C9C}"/>
              </a:ext>
            </a:extLst>
          </p:cNvPr>
          <p:cNvPicPr>
            <a:picLocks noChangeAspect="1"/>
          </p:cNvPicPr>
          <p:nvPr/>
        </p:nvPicPr>
        <p:blipFill>
          <a:blip r:embed="rId6"/>
          <a:stretch>
            <a:fillRect/>
          </a:stretch>
        </p:blipFill>
        <p:spPr>
          <a:xfrm>
            <a:off x="344405" y="1931070"/>
            <a:ext cx="5476908" cy="3504407"/>
          </a:xfrm>
          <a:prstGeom prst="rect">
            <a:avLst/>
          </a:prstGeom>
        </p:spPr>
      </p:pic>
    </p:spTree>
    <p:extLst>
      <p:ext uri="{BB962C8B-B14F-4D97-AF65-F5344CB8AC3E}">
        <p14:creationId xmlns:p14="http://schemas.microsoft.com/office/powerpoint/2010/main" val="3927832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posición de imagen 7" descr="imagen abstracta">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a:stretch/>
        </p:blipFill>
        <p:spPr>
          <a:xfrm>
            <a:off x="0" y="-135812"/>
            <a:ext cx="12192000" cy="6858000"/>
          </a:xfrm>
        </p:spPr>
      </p:pic>
      <p:sp>
        <p:nvSpPr>
          <p:cNvPr id="3" name="CuadroTexto 2">
            <a:extLst>
              <a:ext uri="{FF2B5EF4-FFF2-40B4-BE49-F238E27FC236}">
                <a16:creationId xmlns:a16="http://schemas.microsoft.com/office/drawing/2014/main" id="{8580C0EF-9004-0210-9B34-162F9BF1A41F}"/>
              </a:ext>
            </a:extLst>
          </p:cNvPr>
          <p:cNvSpPr txBox="1"/>
          <p:nvPr/>
        </p:nvSpPr>
        <p:spPr>
          <a:xfrm>
            <a:off x="178488" y="135812"/>
            <a:ext cx="10643392" cy="2431435"/>
          </a:xfrm>
          <a:prstGeom prst="rect">
            <a:avLst/>
          </a:prstGeom>
          <a:noFill/>
        </p:spPr>
        <p:txBody>
          <a:bodyPr wrap="square">
            <a:spAutoFit/>
          </a:bodyPr>
          <a:lstStyle/>
          <a:p>
            <a:pPr indent="180340"/>
            <a:r>
              <a:rPr lang="es-BO" sz="3200" b="1" u="sng" kern="100" dirty="0">
                <a:solidFill>
                  <a:srgbClr val="92D050"/>
                </a:solidFill>
                <a:effectLst/>
                <a:latin typeface="Times New Roman" panose="02020603050405020304" pitchFamily="18" charset="0"/>
                <a:ea typeface="Times New Roman" panose="02020603050405020304" pitchFamily="18" charset="0"/>
              </a:rPr>
              <a:t>Ecuación de </a:t>
            </a:r>
            <a:r>
              <a:rPr lang="es-BO" sz="3200" b="1" u="sng" kern="100" dirty="0" err="1">
                <a:solidFill>
                  <a:srgbClr val="92D050"/>
                </a:solidFill>
                <a:effectLst/>
                <a:latin typeface="Times New Roman" panose="02020603050405020304" pitchFamily="18" charset="0"/>
                <a:ea typeface="Times New Roman" panose="02020603050405020304" pitchFamily="18" charset="0"/>
              </a:rPr>
              <a:t>Peng</a:t>
            </a:r>
            <a:r>
              <a:rPr lang="es-BO" sz="3200" b="1" u="sng" kern="100" dirty="0">
                <a:solidFill>
                  <a:srgbClr val="92D050"/>
                </a:solidFill>
                <a:effectLst/>
                <a:latin typeface="Times New Roman" panose="02020603050405020304" pitchFamily="18" charset="0"/>
                <a:ea typeface="Times New Roman" panose="02020603050405020304" pitchFamily="18" charset="0"/>
              </a:rPr>
              <a:t>-Robinson:</a:t>
            </a:r>
          </a:p>
          <a:p>
            <a:pPr indent="180340" algn="just"/>
            <a:r>
              <a:rPr lang="es-BO" sz="2000" b="1" kern="100" dirty="0">
                <a:solidFill>
                  <a:srgbClr val="FFC000"/>
                </a:solidFill>
                <a:effectLst/>
                <a:latin typeface="Times New Roman" panose="02020603050405020304" pitchFamily="18" charset="0"/>
                <a:ea typeface="Times New Roman" panose="02020603050405020304" pitchFamily="18" charset="0"/>
              </a:rPr>
              <a:t>La ecuación de </a:t>
            </a:r>
            <a:r>
              <a:rPr lang="es-BO" sz="2000" b="1" kern="100" dirty="0" err="1">
                <a:solidFill>
                  <a:srgbClr val="FFC000"/>
                </a:solidFill>
                <a:effectLst/>
                <a:latin typeface="Times New Roman" panose="02020603050405020304" pitchFamily="18" charset="0"/>
                <a:ea typeface="Times New Roman" panose="02020603050405020304" pitchFamily="18" charset="0"/>
              </a:rPr>
              <a:t>Peng</a:t>
            </a:r>
            <a:r>
              <a:rPr lang="es-BO" sz="2000" b="1" kern="100" dirty="0">
                <a:solidFill>
                  <a:srgbClr val="FFC000"/>
                </a:solidFill>
                <a:effectLst/>
                <a:latin typeface="Times New Roman" panose="02020603050405020304" pitchFamily="18" charset="0"/>
                <a:ea typeface="Times New Roman" panose="02020603050405020304" pitchFamily="18" charset="0"/>
              </a:rPr>
              <a:t>-Robinson es una ecuación de estado que se utiliza para modelar el comportamiento de los fluidos en la industria petrolera, especialmente cuando se trata de mezclas de hidrocarburos en condiciones de alta presión y alta temperatura. Fue desarrollada para superar las limitaciones de la ecuación de estado de los gases ideales y proporcionar una descripción más precisa del comportamiento de los gases y líquidos en la industria del petróleo y el gas.</a:t>
            </a:r>
          </a:p>
        </p:txBody>
      </p:sp>
      <p:pic>
        <p:nvPicPr>
          <p:cNvPr id="5" name="Imagen 4">
            <a:extLst>
              <a:ext uri="{FF2B5EF4-FFF2-40B4-BE49-F238E27FC236}">
                <a16:creationId xmlns:a16="http://schemas.microsoft.com/office/drawing/2014/main" id="{5565BC15-2482-752A-285B-F0FA6372C795}"/>
              </a:ext>
            </a:extLst>
          </p:cNvPr>
          <p:cNvPicPr>
            <a:picLocks noChangeAspect="1"/>
          </p:cNvPicPr>
          <p:nvPr/>
        </p:nvPicPr>
        <p:blipFill rotWithShape="1">
          <a:blip r:embed="rId5">
            <a:duotone>
              <a:schemeClr val="accent1">
                <a:shade val="45000"/>
                <a:satMod val="135000"/>
              </a:schemeClr>
              <a:prstClr val="white"/>
            </a:duotone>
          </a:blip>
          <a:srcRect l="2346" t="16704" r="18170" b="20293"/>
          <a:stretch/>
        </p:blipFill>
        <p:spPr>
          <a:xfrm>
            <a:off x="1262183" y="2431616"/>
            <a:ext cx="4578585" cy="1405803"/>
          </a:xfrm>
          <a:prstGeom prst="rect">
            <a:avLst/>
          </a:prstGeom>
        </p:spPr>
      </p:pic>
      <p:sp>
        <p:nvSpPr>
          <p:cNvPr id="7" name="CuadroTexto 6">
            <a:extLst>
              <a:ext uri="{FF2B5EF4-FFF2-40B4-BE49-F238E27FC236}">
                <a16:creationId xmlns:a16="http://schemas.microsoft.com/office/drawing/2014/main" id="{48635558-1DCD-C130-0D4C-745C80D035E1}"/>
              </a:ext>
            </a:extLst>
          </p:cNvPr>
          <p:cNvSpPr txBox="1"/>
          <p:nvPr/>
        </p:nvSpPr>
        <p:spPr>
          <a:xfrm>
            <a:off x="5933614" y="2870728"/>
            <a:ext cx="6165540" cy="3170099"/>
          </a:xfrm>
          <a:prstGeom prst="rect">
            <a:avLst/>
          </a:prstGeom>
          <a:noFill/>
        </p:spPr>
        <p:txBody>
          <a:bodyPr wrap="square">
            <a:spAutoFit/>
          </a:bodyPr>
          <a:lstStyle/>
          <a:p>
            <a:pPr indent="180340"/>
            <a:r>
              <a:rPr lang="es-BO" sz="2000" b="1" kern="100" dirty="0">
                <a:solidFill>
                  <a:srgbClr val="FFC000"/>
                </a:solidFill>
                <a:effectLst/>
                <a:latin typeface="Times New Roman" panose="02020603050405020304" pitchFamily="18" charset="0"/>
                <a:ea typeface="Times New Roman" panose="02020603050405020304" pitchFamily="18" charset="0"/>
              </a:rPr>
              <a:t>Donde:</a:t>
            </a:r>
          </a:p>
          <a:p>
            <a:pPr marL="342900" lvl="0" indent="-342900">
              <a:buSzPts val="1000"/>
              <a:buFont typeface="Symbol" panose="05050102010706020507" pitchFamily="18" charset="2"/>
              <a:buChar char=""/>
              <a:tabLst>
                <a:tab pos="457200" algn="l"/>
              </a:tabLst>
            </a:pPr>
            <a:r>
              <a:rPr lang="es-BO" sz="2000" b="1" i="1" kern="100" dirty="0">
                <a:solidFill>
                  <a:srgbClr val="FFC000"/>
                </a:solidFill>
                <a:effectLst/>
                <a:latin typeface="Times New Roman" panose="02020603050405020304" pitchFamily="18" charset="0"/>
                <a:ea typeface="Times New Roman" panose="02020603050405020304" pitchFamily="18" charset="0"/>
              </a:rPr>
              <a:t>P</a:t>
            </a:r>
            <a:r>
              <a:rPr lang="es-BO" sz="2000" b="1" kern="100" dirty="0">
                <a:solidFill>
                  <a:srgbClr val="FFC000"/>
                </a:solidFill>
                <a:effectLst/>
                <a:latin typeface="Times New Roman" panose="02020603050405020304" pitchFamily="18" charset="0"/>
                <a:ea typeface="Times New Roman" panose="02020603050405020304" pitchFamily="18" charset="0"/>
              </a:rPr>
              <a:t> es la presión del fluido (en Pascales).</a:t>
            </a:r>
          </a:p>
          <a:p>
            <a:pPr marL="342900" lvl="0" indent="-342900">
              <a:buSzPts val="1000"/>
              <a:buFont typeface="Symbol" panose="05050102010706020507" pitchFamily="18" charset="2"/>
              <a:buChar char=""/>
              <a:tabLst>
                <a:tab pos="457200" algn="l"/>
              </a:tabLst>
            </a:pPr>
            <a:r>
              <a:rPr lang="es-BO" sz="2000" b="1" i="1" kern="100" dirty="0">
                <a:solidFill>
                  <a:srgbClr val="FFC000"/>
                </a:solidFill>
                <a:effectLst/>
                <a:latin typeface="Times New Roman" panose="02020603050405020304" pitchFamily="18" charset="0"/>
                <a:ea typeface="Times New Roman" panose="02020603050405020304" pitchFamily="18" charset="0"/>
              </a:rPr>
              <a:t>R</a:t>
            </a:r>
            <a:r>
              <a:rPr lang="es-BO" sz="2000" b="1" kern="100" dirty="0">
                <a:solidFill>
                  <a:srgbClr val="FFC000"/>
                </a:solidFill>
                <a:effectLst/>
                <a:latin typeface="Times New Roman" panose="02020603050405020304" pitchFamily="18" charset="0"/>
                <a:ea typeface="Times New Roman" panose="02020603050405020304" pitchFamily="18" charset="0"/>
              </a:rPr>
              <a:t> es la constante de los gases (por ejemplo, 8.314 J/(mol*K)).</a:t>
            </a:r>
          </a:p>
          <a:p>
            <a:pPr marL="342900" lvl="0" indent="-342900">
              <a:buSzPts val="1000"/>
              <a:buFont typeface="Symbol" panose="05050102010706020507" pitchFamily="18" charset="2"/>
              <a:buChar char=""/>
              <a:tabLst>
                <a:tab pos="457200" algn="l"/>
              </a:tabLst>
            </a:pPr>
            <a:r>
              <a:rPr lang="es-BO" sz="2000" b="1" i="1" kern="100" dirty="0">
                <a:solidFill>
                  <a:srgbClr val="FFC000"/>
                </a:solidFill>
                <a:effectLst/>
                <a:latin typeface="Times New Roman" panose="02020603050405020304" pitchFamily="18" charset="0"/>
                <a:ea typeface="Times New Roman" panose="02020603050405020304" pitchFamily="18" charset="0"/>
              </a:rPr>
              <a:t>T</a:t>
            </a:r>
            <a:r>
              <a:rPr lang="es-BO" sz="2000" b="1" kern="100" dirty="0">
                <a:solidFill>
                  <a:srgbClr val="FFC000"/>
                </a:solidFill>
                <a:effectLst/>
                <a:latin typeface="Times New Roman" panose="02020603050405020304" pitchFamily="18" charset="0"/>
                <a:ea typeface="Times New Roman" panose="02020603050405020304" pitchFamily="18" charset="0"/>
              </a:rPr>
              <a:t> es la temperatura del fluido (en Kelvin).</a:t>
            </a:r>
          </a:p>
          <a:p>
            <a:pPr marL="342900" lvl="0" indent="-342900">
              <a:buSzPts val="1000"/>
              <a:buFont typeface="Symbol" panose="05050102010706020507" pitchFamily="18" charset="2"/>
              <a:buChar char=""/>
              <a:tabLst>
                <a:tab pos="457200" algn="l"/>
              </a:tabLst>
            </a:pPr>
            <a:r>
              <a:rPr lang="es-BO" sz="2000" b="1" i="1" kern="100" dirty="0">
                <a:solidFill>
                  <a:srgbClr val="FFC000"/>
                </a:solidFill>
                <a:effectLst/>
                <a:latin typeface="Times New Roman" panose="02020603050405020304" pitchFamily="18" charset="0"/>
                <a:ea typeface="Times New Roman" panose="02020603050405020304" pitchFamily="18" charset="0"/>
              </a:rPr>
              <a:t>V</a:t>
            </a:r>
            <a:r>
              <a:rPr lang="es-BO" sz="2000" b="1" kern="100" dirty="0">
                <a:solidFill>
                  <a:srgbClr val="FFC000"/>
                </a:solidFill>
                <a:effectLst/>
                <a:latin typeface="Times New Roman" panose="02020603050405020304" pitchFamily="18" charset="0"/>
                <a:ea typeface="Times New Roman" panose="02020603050405020304" pitchFamily="18" charset="0"/>
              </a:rPr>
              <a:t> es el volumen molar del fluido.</a:t>
            </a:r>
          </a:p>
          <a:p>
            <a:pPr marL="342900" lvl="0" indent="-342900">
              <a:buSzPts val="1000"/>
              <a:buFont typeface="Symbol" panose="05050102010706020507" pitchFamily="18" charset="2"/>
              <a:buChar char=""/>
              <a:tabLst>
                <a:tab pos="457200" algn="l"/>
              </a:tabLst>
            </a:pPr>
            <a:r>
              <a:rPr lang="es-BO" sz="2000" b="1" i="1" kern="100" dirty="0">
                <a:solidFill>
                  <a:srgbClr val="FFC000"/>
                </a:solidFill>
                <a:effectLst/>
                <a:latin typeface="Times New Roman" panose="02020603050405020304" pitchFamily="18" charset="0"/>
                <a:ea typeface="Times New Roman" panose="02020603050405020304" pitchFamily="18" charset="0"/>
              </a:rPr>
              <a:t>a</a:t>
            </a:r>
            <a:r>
              <a:rPr lang="es-BO" sz="2000" b="1" kern="100" dirty="0">
                <a:solidFill>
                  <a:srgbClr val="FFC000"/>
                </a:solidFill>
                <a:effectLst/>
                <a:latin typeface="Times New Roman" panose="02020603050405020304" pitchFamily="18" charset="0"/>
                <a:ea typeface="Times New Roman" panose="02020603050405020304" pitchFamily="18" charset="0"/>
              </a:rPr>
              <a:t> y </a:t>
            </a:r>
            <a:r>
              <a:rPr lang="es-BO" sz="2000" b="1" i="1" kern="100" dirty="0">
                <a:solidFill>
                  <a:srgbClr val="FFC000"/>
                </a:solidFill>
                <a:effectLst/>
                <a:latin typeface="Times New Roman" panose="02020603050405020304" pitchFamily="18" charset="0"/>
                <a:ea typeface="Times New Roman" panose="02020603050405020304" pitchFamily="18" charset="0"/>
              </a:rPr>
              <a:t>b</a:t>
            </a:r>
            <a:r>
              <a:rPr lang="es-BO" sz="2000" b="1" kern="100" dirty="0">
                <a:solidFill>
                  <a:srgbClr val="FFC000"/>
                </a:solidFill>
                <a:effectLst/>
                <a:latin typeface="Times New Roman" panose="02020603050405020304" pitchFamily="18" charset="0"/>
                <a:ea typeface="Times New Roman" panose="02020603050405020304" pitchFamily="18" charset="0"/>
              </a:rPr>
              <a:t> son parámetros específicos para cada sustancia o componente de la mezcla y se calculan a partir de las propiedades críticas y el factor </a:t>
            </a:r>
            <a:r>
              <a:rPr lang="es-BO" sz="2000" b="1" kern="100" dirty="0" err="1">
                <a:solidFill>
                  <a:srgbClr val="FFC000"/>
                </a:solidFill>
                <a:effectLst/>
                <a:latin typeface="Times New Roman" panose="02020603050405020304" pitchFamily="18" charset="0"/>
                <a:ea typeface="Times New Roman" panose="02020603050405020304" pitchFamily="18" charset="0"/>
              </a:rPr>
              <a:t>acentrico</a:t>
            </a:r>
            <a:r>
              <a:rPr lang="es-BO" sz="2000" b="1" kern="100" dirty="0">
                <a:solidFill>
                  <a:srgbClr val="FFC000"/>
                </a:solidFill>
                <a:effectLst/>
                <a:latin typeface="Times New Roman" panose="02020603050405020304" pitchFamily="18" charset="0"/>
                <a:ea typeface="Times New Roman" panose="02020603050405020304" pitchFamily="18" charset="0"/>
              </a:rPr>
              <a:t> del componente.</a:t>
            </a:r>
          </a:p>
        </p:txBody>
      </p:sp>
      <p:pic>
        <p:nvPicPr>
          <p:cNvPr id="10" name="Imagen 9">
            <a:extLst>
              <a:ext uri="{FF2B5EF4-FFF2-40B4-BE49-F238E27FC236}">
                <a16:creationId xmlns:a16="http://schemas.microsoft.com/office/drawing/2014/main" id="{5CD50C8C-A95E-9F9E-DDBC-6001AAB6FF13}"/>
              </a:ext>
            </a:extLst>
          </p:cNvPr>
          <p:cNvPicPr>
            <a:picLocks noChangeAspect="1"/>
          </p:cNvPicPr>
          <p:nvPr/>
        </p:nvPicPr>
        <p:blipFill>
          <a:blip r:embed="rId6"/>
          <a:stretch>
            <a:fillRect/>
          </a:stretch>
        </p:blipFill>
        <p:spPr>
          <a:xfrm>
            <a:off x="607565" y="3753444"/>
            <a:ext cx="2800270" cy="2800270"/>
          </a:xfrm>
          <a:prstGeom prst="rect">
            <a:avLst/>
          </a:prstGeom>
        </p:spPr>
      </p:pic>
    </p:spTree>
    <p:extLst>
      <p:ext uri="{BB962C8B-B14F-4D97-AF65-F5344CB8AC3E}">
        <p14:creationId xmlns:p14="http://schemas.microsoft.com/office/powerpoint/2010/main" val="23646074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posición de imagen 7" descr="imagen abstracta">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a:stretch/>
        </p:blipFill>
        <p:spPr/>
      </p:pic>
      <p:sp>
        <p:nvSpPr>
          <p:cNvPr id="3" name="CuadroTexto 2">
            <a:extLst>
              <a:ext uri="{FF2B5EF4-FFF2-40B4-BE49-F238E27FC236}">
                <a16:creationId xmlns:a16="http://schemas.microsoft.com/office/drawing/2014/main" id="{B0056E64-B4B8-13C9-FF07-52CD568EE5C7}"/>
              </a:ext>
            </a:extLst>
          </p:cNvPr>
          <p:cNvSpPr txBox="1"/>
          <p:nvPr/>
        </p:nvSpPr>
        <p:spPr>
          <a:xfrm>
            <a:off x="0" y="125047"/>
            <a:ext cx="6209731" cy="6001643"/>
          </a:xfrm>
          <a:prstGeom prst="rect">
            <a:avLst/>
          </a:prstGeom>
          <a:noFill/>
        </p:spPr>
        <p:txBody>
          <a:bodyPr wrap="square">
            <a:spAutoFit/>
          </a:bodyPr>
          <a:lstStyle/>
          <a:p>
            <a:pPr indent="180340"/>
            <a:r>
              <a:rPr lang="es-BO" sz="3200" b="1" kern="100" dirty="0">
                <a:solidFill>
                  <a:srgbClr val="92D050"/>
                </a:solidFill>
                <a:effectLst/>
                <a:latin typeface="Times New Roman" panose="02020603050405020304" pitchFamily="18" charset="0"/>
                <a:ea typeface="Times New Roman" panose="02020603050405020304" pitchFamily="18" charset="0"/>
              </a:rPr>
              <a:t>Importancia en la industria petrolera:</a:t>
            </a:r>
            <a:endParaRPr lang="es-BO" sz="3200" kern="100" dirty="0">
              <a:solidFill>
                <a:srgbClr val="92D050"/>
              </a:solidFill>
              <a:effectLst/>
              <a:latin typeface="Times New Roman" panose="02020603050405020304" pitchFamily="18" charset="0"/>
              <a:ea typeface="Times New Roman" panose="02020603050405020304" pitchFamily="18" charset="0"/>
            </a:endParaRPr>
          </a:p>
          <a:p>
            <a:pPr indent="180340"/>
            <a:r>
              <a:rPr lang="es-BO" sz="2000" b="1" kern="100" dirty="0">
                <a:solidFill>
                  <a:srgbClr val="FFC000"/>
                </a:solidFill>
                <a:effectLst/>
                <a:latin typeface="Times New Roman" panose="02020603050405020304" pitchFamily="18" charset="0"/>
                <a:ea typeface="Times New Roman" panose="02020603050405020304" pitchFamily="18" charset="0"/>
              </a:rPr>
              <a:t>La ecuación de </a:t>
            </a:r>
            <a:r>
              <a:rPr lang="es-BO" sz="2000" b="1" kern="100" dirty="0" err="1">
                <a:solidFill>
                  <a:srgbClr val="FFC000"/>
                </a:solidFill>
                <a:effectLst/>
                <a:latin typeface="Times New Roman" panose="02020603050405020304" pitchFamily="18" charset="0"/>
                <a:ea typeface="Times New Roman" panose="02020603050405020304" pitchFamily="18" charset="0"/>
              </a:rPr>
              <a:t>Peng</a:t>
            </a:r>
            <a:r>
              <a:rPr lang="es-BO" sz="2000" b="1" kern="100" dirty="0">
                <a:solidFill>
                  <a:srgbClr val="FFC000"/>
                </a:solidFill>
                <a:effectLst/>
                <a:latin typeface="Times New Roman" panose="02020603050405020304" pitchFamily="18" charset="0"/>
                <a:ea typeface="Times New Roman" panose="02020603050405020304" pitchFamily="18" charset="0"/>
              </a:rPr>
              <a:t>-Robinson es esencial en la industria petrolera por varias razones:</a:t>
            </a:r>
          </a:p>
          <a:p>
            <a:pPr marL="342900" lvl="0" indent="-342900">
              <a:buFont typeface="+mj-lt"/>
              <a:buAutoNum type="arabicPeriod"/>
              <a:tabLst>
                <a:tab pos="457200" algn="l"/>
              </a:tabLst>
            </a:pPr>
            <a:r>
              <a:rPr lang="es-BO" sz="2000" b="1" kern="100" dirty="0">
                <a:solidFill>
                  <a:srgbClr val="FFC000"/>
                </a:solidFill>
                <a:effectLst/>
                <a:latin typeface="Times New Roman" panose="02020603050405020304" pitchFamily="18" charset="0"/>
                <a:ea typeface="Times New Roman" panose="02020603050405020304" pitchFamily="18" charset="0"/>
              </a:rPr>
              <a:t>Simulación de reservorios: Se utiliza para simular y predecir el comportamiento de los fluidos (petróleo, gas natural y agua) en los yacimientos de petróleo y gas. Esto es crucial para la toma de decisiones relacionadas con la producción y extracción de hidrocarburos.</a:t>
            </a:r>
          </a:p>
          <a:p>
            <a:pPr marL="342900" lvl="0" indent="-342900">
              <a:buFont typeface="+mj-lt"/>
              <a:buAutoNum type="arabicPeriod"/>
              <a:tabLst>
                <a:tab pos="457200" algn="l"/>
              </a:tabLst>
            </a:pPr>
            <a:r>
              <a:rPr lang="es-BO" sz="2000" b="1" kern="100" dirty="0">
                <a:solidFill>
                  <a:srgbClr val="FFC000"/>
                </a:solidFill>
                <a:effectLst/>
                <a:latin typeface="Times New Roman" panose="02020603050405020304" pitchFamily="18" charset="0"/>
                <a:ea typeface="Times New Roman" panose="02020603050405020304" pitchFamily="18" charset="0"/>
              </a:rPr>
              <a:t>Diseño de procesos: Ayuda en el diseño de procesos de separación y transporte de petróleo y gas, como torres de destilación, tuberías y unidades de procesamiento.</a:t>
            </a:r>
          </a:p>
          <a:p>
            <a:pPr marL="342900" lvl="0" indent="-342900">
              <a:buFont typeface="+mj-lt"/>
              <a:buAutoNum type="arabicPeriod"/>
              <a:tabLst>
                <a:tab pos="457200" algn="l"/>
              </a:tabLst>
            </a:pPr>
            <a:r>
              <a:rPr lang="es-BO" sz="2000" b="1" kern="100" dirty="0">
                <a:solidFill>
                  <a:srgbClr val="FFC000"/>
                </a:solidFill>
                <a:effectLst/>
                <a:latin typeface="Times New Roman" panose="02020603050405020304" pitchFamily="18" charset="0"/>
                <a:ea typeface="Times New Roman" panose="02020603050405020304" pitchFamily="18" charset="0"/>
              </a:rPr>
              <a:t>Determinación de fases: Permite identificar las fases presentes en un sistema (vapor, líquido, fase bifásica) y calcular las propiedades termodinámicas de cada fase.</a:t>
            </a:r>
          </a:p>
        </p:txBody>
      </p:sp>
      <p:pic>
        <p:nvPicPr>
          <p:cNvPr id="5" name="Imagen 4">
            <a:extLst>
              <a:ext uri="{FF2B5EF4-FFF2-40B4-BE49-F238E27FC236}">
                <a16:creationId xmlns:a16="http://schemas.microsoft.com/office/drawing/2014/main" id="{C952FD1C-FF96-CAE8-43E4-A71586FE9637}"/>
              </a:ext>
            </a:extLst>
          </p:cNvPr>
          <p:cNvPicPr>
            <a:picLocks noChangeAspect="1"/>
          </p:cNvPicPr>
          <p:nvPr/>
        </p:nvPicPr>
        <p:blipFill>
          <a:blip r:embed="rId5"/>
          <a:stretch>
            <a:fillRect/>
          </a:stretch>
        </p:blipFill>
        <p:spPr>
          <a:xfrm>
            <a:off x="6699628" y="3774674"/>
            <a:ext cx="4518832" cy="2760259"/>
          </a:xfrm>
          <a:prstGeom prst="rect">
            <a:avLst/>
          </a:prstGeom>
        </p:spPr>
      </p:pic>
      <p:pic>
        <p:nvPicPr>
          <p:cNvPr id="7" name="Imagen 6">
            <a:extLst>
              <a:ext uri="{FF2B5EF4-FFF2-40B4-BE49-F238E27FC236}">
                <a16:creationId xmlns:a16="http://schemas.microsoft.com/office/drawing/2014/main" id="{FC53D5D6-AF95-DC78-8C7E-5553281DB2DC}"/>
              </a:ext>
            </a:extLst>
          </p:cNvPr>
          <p:cNvPicPr>
            <a:picLocks noChangeAspect="1"/>
          </p:cNvPicPr>
          <p:nvPr/>
        </p:nvPicPr>
        <p:blipFill>
          <a:blip r:embed="rId6"/>
          <a:stretch>
            <a:fillRect/>
          </a:stretch>
        </p:blipFill>
        <p:spPr>
          <a:xfrm>
            <a:off x="6699628" y="323067"/>
            <a:ext cx="4518832" cy="3389124"/>
          </a:xfrm>
          <a:prstGeom prst="rect">
            <a:avLst/>
          </a:prstGeom>
        </p:spPr>
      </p:pic>
    </p:spTree>
    <p:extLst>
      <p:ext uri="{BB962C8B-B14F-4D97-AF65-F5344CB8AC3E}">
        <p14:creationId xmlns:p14="http://schemas.microsoft.com/office/powerpoint/2010/main" val="3075694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posición de imagen 7" descr="imagen abstracta">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a:stretch/>
        </p:blipFill>
        <p:spPr/>
      </p:pic>
      <p:graphicFrame>
        <p:nvGraphicFramePr>
          <p:cNvPr id="3" name="Tabla 2">
            <a:extLst>
              <a:ext uri="{FF2B5EF4-FFF2-40B4-BE49-F238E27FC236}">
                <a16:creationId xmlns:a16="http://schemas.microsoft.com/office/drawing/2014/main" id="{4024D54F-0034-4505-A461-2C027A5A17E0}"/>
              </a:ext>
            </a:extLst>
          </p:cNvPr>
          <p:cNvGraphicFramePr>
            <a:graphicFrameLocks noGrp="1"/>
          </p:cNvGraphicFramePr>
          <p:nvPr>
            <p:extLst>
              <p:ext uri="{D42A27DB-BD31-4B8C-83A1-F6EECF244321}">
                <p14:modId xmlns:p14="http://schemas.microsoft.com/office/powerpoint/2010/main" val="1044567305"/>
              </p:ext>
            </p:extLst>
          </p:nvPr>
        </p:nvGraphicFramePr>
        <p:xfrm>
          <a:off x="135778" y="144260"/>
          <a:ext cx="5830016" cy="6416336"/>
        </p:xfrm>
        <a:graphic>
          <a:graphicData uri="http://schemas.openxmlformats.org/drawingml/2006/table">
            <a:tbl>
              <a:tblPr firstRow="1" firstCol="1" bandRow="1">
                <a:tableStyleId>{5C22544A-7EE6-4342-B048-85BDC9FD1C3A}</a:tableStyleId>
              </a:tblPr>
              <a:tblGrid>
                <a:gridCol w="2915008">
                  <a:extLst>
                    <a:ext uri="{9D8B030D-6E8A-4147-A177-3AD203B41FA5}">
                      <a16:colId xmlns:a16="http://schemas.microsoft.com/office/drawing/2014/main" val="3433523997"/>
                    </a:ext>
                  </a:extLst>
                </a:gridCol>
                <a:gridCol w="2915008">
                  <a:extLst>
                    <a:ext uri="{9D8B030D-6E8A-4147-A177-3AD203B41FA5}">
                      <a16:colId xmlns:a16="http://schemas.microsoft.com/office/drawing/2014/main" val="1388931029"/>
                    </a:ext>
                  </a:extLst>
                </a:gridCol>
              </a:tblGrid>
              <a:tr h="544556">
                <a:tc>
                  <a:txBody>
                    <a:bodyPr/>
                    <a:lstStyle/>
                    <a:p>
                      <a:pPr indent="180340" algn="ctr">
                        <a:lnSpc>
                          <a:spcPct val="100000"/>
                        </a:lnSpc>
                        <a:spcBef>
                          <a:spcPts val="2400"/>
                        </a:spcBef>
                        <a:spcAft>
                          <a:spcPts val="2400"/>
                        </a:spcAft>
                      </a:pPr>
                      <a:r>
                        <a:rPr lang="es-BO" sz="1200" kern="0" dirty="0">
                          <a:effectLst/>
                        </a:rPr>
                        <a:t>LÍNEA DE CÓDIGO</a:t>
                      </a:r>
                      <a:endParaRPr lang="es-BO" sz="14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tc>
                  <a:txBody>
                    <a:bodyPr/>
                    <a:lstStyle/>
                    <a:p>
                      <a:pPr indent="180340" algn="ctr">
                        <a:lnSpc>
                          <a:spcPct val="100000"/>
                        </a:lnSpc>
                        <a:spcBef>
                          <a:spcPts val="2400"/>
                        </a:spcBef>
                        <a:spcAft>
                          <a:spcPts val="2400"/>
                        </a:spcAft>
                      </a:pPr>
                      <a:r>
                        <a:rPr lang="es-BO" sz="1200" kern="0" dirty="0">
                          <a:effectLst/>
                        </a:rPr>
                        <a:t>UTILIDAD Y FUNCIÓN EN EL CÓDIGO GENERAL</a:t>
                      </a:r>
                      <a:endParaRPr lang="es-BO" sz="14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extLst>
                  <a:ext uri="{0D108BD9-81ED-4DB2-BD59-A6C34878D82A}">
                    <a16:rowId xmlns:a16="http://schemas.microsoft.com/office/drawing/2014/main" val="3963388738"/>
                  </a:ext>
                </a:extLst>
              </a:tr>
              <a:tr h="1662503">
                <a:tc>
                  <a:txBody>
                    <a:bodyPr/>
                    <a:lstStyle/>
                    <a:p>
                      <a:pPr indent="180340" algn="ctr">
                        <a:lnSpc>
                          <a:spcPct val="100000"/>
                        </a:lnSpc>
                        <a:spcBef>
                          <a:spcPts val="2400"/>
                        </a:spcBef>
                        <a:spcAft>
                          <a:spcPts val="2400"/>
                        </a:spcAft>
                      </a:pPr>
                      <a:r>
                        <a:rPr lang="es-BO" sz="1400" b="1" kern="0" dirty="0" err="1">
                          <a:effectLst/>
                        </a:rPr>
                        <a:t>def</a:t>
                      </a:r>
                      <a:r>
                        <a:rPr lang="es-BO" sz="1400" b="1" kern="0" dirty="0">
                          <a:effectLst/>
                        </a:rPr>
                        <a:t> </a:t>
                      </a:r>
                      <a:r>
                        <a:rPr lang="es-BO" sz="1400" b="1" kern="0" dirty="0" err="1">
                          <a:effectLst/>
                        </a:rPr>
                        <a:t>calcular_presion_peng_robinson</a:t>
                      </a:r>
                      <a:r>
                        <a:rPr lang="es-BO" sz="1400" b="1" kern="0" dirty="0">
                          <a:effectLst/>
                        </a:rPr>
                        <a:t>(T, </a:t>
                      </a:r>
                      <a:r>
                        <a:rPr lang="es-BO" sz="1400" b="1" kern="0" dirty="0" err="1">
                          <a:effectLst/>
                        </a:rPr>
                        <a:t>P_sat</a:t>
                      </a:r>
                      <a:r>
                        <a:rPr lang="es-BO" sz="1400" b="1" kern="0" dirty="0">
                          <a:effectLst/>
                        </a:rPr>
                        <a:t>, </a:t>
                      </a:r>
                      <a:r>
                        <a:rPr lang="es-BO" sz="1400" b="1" kern="0" dirty="0" err="1">
                          <a:effectLst/>
                        </a:rPr>
                        <a:t>acentric_factor</a:t>
                      </a:r>
                      <a:r>
                        <a:rPr lang="es-BO" sz="1400" b="1" kern="0" dirty="0">
                          <a:effectLst/>
                        </a:rPr>
                        <a:t>, R, Tc, Pc):</a:t>
                      </a:r>
                      <a:endParaRPr lang="es-BO" sz="14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tc>
                  <a:txBody>
                    <a:bodyPr/>
                    <a:lstStyle/>
                    <a:p>
                      <a:pPr indent="180340" algn="ctr">
                        <a:lnSpc>
                          <a:spcPct val="100000"/>
                        </a:lnSpc>
                        <a:spcBef>
                          <a:spcPts val="2400"/>
                        </a:spcBef>
                        <a:spcAft>
                          <a:spcPts val="2400"/>
                        </a:spcAft>
                      </a:pPr>
                      <a:r>
                        <a:rPr lang="es-BO" sz="1400" b="1" kern="0" dirty="0">
                          <a:effectLst/>
                        </a:rPr>
                        <a:t>Declaración de una función llamada </a:t>
                      </a:r>
                      <a:r>
                        <a:rPr lang="es-BO" sz="1400" b="1" kern="0" dirty="0" err="1">
                          <a:effectLst/>
                        </a:rPr>
                        <a:t>calcular_presion_peng_robinson</a:t>
                      </a:r>
                      <a:r>
                        <a:rPr lang="es-BO" sz="1400" b="1" kern="0" dirty="0">
                          <a:effectLst/>
                        </a:rPr>
                        <a:t> que toma seis parámetros como entrada: T, </a:t>
                      </a:r>
                      <a:r>
                        <a:rPr lang="es-BO" sz="1400" b="1" kern="0" dirty="0" err="1">
                          <a:effectLst/>
                        </a:rPr>
                        <a:t>P_sat</a:t>
                      </a:r>
                      <a:r>
                        <a:rPr lang="es-BO" sz="1400" b="1" kern="0" dirty="0">
                          <a:effectLst/>
                        </a:rPr>
                        <a:t>, </a:t>
                      </a:r>
                      <a:r>
                        <a:rPr lang="es-BO" sz="1400" b="1" kern="0" dirty="0" err="1">
                          <a:effectLst/>
                        </a:rPr>
                        <a:t>acentric_factor</a:t>
                      </a:r>
                      <a:r>
                        <a:rPr lang="es-BO" sz="1400" b="1" kern="0" dirty="0">
                          <a:effectLst/>
                        </a:rPr>
                        <a:t>, R, Tc, y Pc. Esta función calcula la presión utilizando la ecuación de </a:t>
                      </a:r>
                      <a:r>
                        <a:rPr lang="es-BO" sz="1400" b="1" kern="0" dirty="0" err="1">
                          <a:effectLst/>
                        </a:rPr>
                        <a:t>Peng</a:t>
                      </a:r>
                      <a:r>
                        <a:rPr lang="es-BO" sz="1400" b="1" kern="0" dirty="0">
                          <a:effectLst/>
                        </a:rPr>
                        <a:t>-Robinson.</a:t>
                      </a:r>
                      <a:endParaRPr lang="es-BO" sz="14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extLst>
                  <a:ext uri="{0D108BD9-81ED-4DB2-BD59-A6C34878D82A}">
                    <a16:rowId xmlns:a16="http://schemas.microsoft.com/office/drawing/2014/main" val="2977831845"/>
                  </a:ext>
                </a:extLst>
              </a:tr>
              <a:tr h="649817">
                <a:tc>
                  <a:txBody>
                    <a:bodyPr/>
                    <a:lstStyle/>
                    <a:p>
                      <a:pPr indent="180340" algn="ctr">
                        <a:lnSpc>
                          <a:spcPct val="100000"/>
                        </a:lnSpc>
                        <a:spcBef>
                          <a:spcPts val="2400"/>
                        </a:spcBef>
                        <a:spcAft>
                          <a:spcPts val="2400"/>
                        </a:spcAft>
                      </a:pPr>
                      <a:r>
                        <a:rPr lang="es-BO" sz="1400" b="1" kern="0" dirty="0">
                          <a:effectLst/>
                        </a:rPr>
                        <a:t>"""</a:t>
                      </a:r>
                      <a:endParaRPr lang="es-BO" sz="14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tc>
                  <a:txBody>
                    <a:bodyPr/>
                    <a:lstStyle/>
                    <a:p>
                      <a:pPr indent="180340" algn="ctr">
                        <a:lnSpc>
                          <a:spcPct val="100000"/>
                        </a:lnSpc>
                        <a:spcBef>
                          <a:spcPts val="2400"/>
                        </a:spcBef>
                        <a:spcAft>
                          <a:spcPts val="2400"/>
                        </a:spcAft>
                      </a:pPr>
                      <a:r>
                        <a:rPr lang="es-BO" sz="1400" b="1" kern="0" dirty="0">
                          <a:effectLst/>
                        </a:rPr>
                        <a:t>Comentario </a:t>
                      </a:r>
                      <a:r>
                        <a:rPr lang="es-BO" sz="1400" b="1" kern="0" dirty="0" err="1">
                          <a:effectLst/>
                        </a:rPr>
                        <a:t>multilineal</a:t>
                      </a:r>
                      <a:r>
                        <a:rPr lang="es-BO" sz="1400" b="1" kern="0" dirty="0">
                          <a:effectLst/>
                        </a:rPr>
                        <a:t> que describe la función y sus parámetros.</a:t>
                      </a:r>
                      <a:endParaRPr lang="es-BO" sz="14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extLst>
                  <a:ext uri="{0D108BD9-81ED-4DB2-BD59-A6C34878D82A}">
                    <a16:rowId xmlns:a16="http://schemas.microsoft.com/office/drawing/2014/main" val="1907924741"/>
                  </a:ext>
                </a:extLst>
              </a:tr>
              <a:tr h="1741210">
                <a:tc>
                  <a:txBody>
                    <a:bodyPr/>
                    <a:lstStyle/>
                    <a:p>
                      <a:pPr indent="180340" algn="ctr">
                        <a:lnSpc>
                          <a:spcPct val="100000"/>
                        </a:lnSpc>
                        <a:spcBef>
                          <a:spcPts val="2400"/>
                        </a:spcBef>
                        <a:spcAft>
                          <a:spcPts val="2400"/>
                        </a:spcAft>
                      </a:pPr>
                      <a:r>
                        <a:rPr lang="es-BO" sz="1400" b="1" kern="0">
                          <a:effectLst/>
                        </a:rPr>
                        <a:t>def peng_robinson_eqn(P):</a:t>
                      </a:r>
                      <a:endParaRPr lang="es-BO" sz="1400" b="1"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tc>
                  <a:txBody>
                    <a:bodyPr/>
                    <a:lstStyle/>
                    <a:p>
                      <a:pPr indent="180340" algn="ctr">
                        <a:lnSpc>
                          <a:spcPct val="100000"/>
                        </a:lnSpc>
                        <a:spcBef>
                          <a:spcPts val="2400"/>
                        </a:spcBef>
                        <a:spcAft>
                          <a:spcPts val="2400"/>
                        </a:spcAft>
                      </a:pPr>
                      <a:r>
                        <a:rPr lang="es-BO" sz="1400" b="1" kern="0" dirty="0">
                          <a:effectLst/>
                        </a:rPr>
                        <a:t>Declaración de una función anidada llamada </a:t>
                      </a:r>
                      <a:r>
                        <a:rPr lang="es-BO" sz="1400" b="1" kern="0" dirty="0" err="1">
                          <a:effectLst/>
                        </a:rPr>
                        <a:t>peng_robinson_eqn</a:t>
                      </a:r>
                      <a:r>
                        <a:rPr lang="es-BO" sz="1400" b="1" kern="0" dirty="0">
                          <a:effectLst/>
                        </a:rPr>
                        <a:t> que toma un parámetro P. Esta función implementa la ecuación de </a:t>
                      </a:r>
                      <a:r>
                        <a:rPr lang="es-BO" sz="1400" b="1" kern="0" dirty="0" err="1">
                          <a:effectLst/>
                        </a:rPr>
                        <a:t>Peng</a:t>
                      </a:r>
                      <a:r>
                        <a:rPr lang="es-BO" sz="1400" b="1" kern="0" dirty="0">
                          <a:effectLst/>
                        </a:rPr>
                        <a:t>-Robinson y se utiliza en la iteración posterior para encontrar la presión.</a:t>
                      </a:r>
                      <a:endParaRPr lang="es-BO" sz="14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extLst>
                  <a:ext uri="{0D108BD9-81ED-4DB2-BD59-A6C34878D82A}">
                    <a16:rowId xmlns:a16="http://schemas.microsoft.com/office/drawing/2014/main" val="1925093674"/>
                  </a:ext>
                </a:extLst>
              </a:tr>
              <a:tr h="1152449">
                <a:tc>
                  <a:txBody>
                    <a:bodyPr/>
                    <a:lstStyle/>
                    <a:p>
                      <a:pPr indent="180340" algn="ctr">
                        <a:lnSpc>
                          <a:spcPct val="100000"/>
                        </a:lnSpc>
                        <a:spcBef>
                          <a:spcPts val="2400"/>
                        </a:spcBef>
                        <a:spcAft>
                          <a:spcPts val="2400"/>
                        </a:spcAft>
                      </a:pPr>
                      <a:r>
                        <a:rPr lang="es-BO" sz="1400" b="1" kern="0">
                          <a:effectLst/>
                        </a:rPr>
                        <a:t># Inicialización de variables, si lo desea podrian ser cambiados estos valores :)</a:t>
                      </a:r>
                      <a:endParaRPr lang="es-BO" sz="1400" b="1"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tc>
                  <a:txBody>
                    <a:bodyPr/>
                    <a:lstStyle/>
                    <a:p>
                      <a:pPr indent="180340" algn="ctr">
                        <a:lnSpc>
                          <a:spcPct val="100000"/>
                        </a:lnSpc>
                        <a:spcBef>
                          <a:spcPts val="2400"/>
                        </a:spcBef>
                        <a:spcAft>
                          <a:spcPts val="2400"/>
                        </a:spcAft>
                      </a:pPr>
                      <a:r>
                        <a:rPr lang="es-BO" sz="1400" b="1" kern="0" dirty="0">
                          <a:effectLst/>
                        </a:rPr>
                        <a:t>Comentario que sugiere que los valores de las variables de inicialización (V, tol, </a:t>
                      </a:r>
                      <a:r>
                        <a:rPr lang="es-BO" sz="1400" b="1" kern="0" dirty="0" err="1">
                          <a:effectLst/>
                        </a:rPr>
                        <a:t>max_iter</a:t>
                      </a:r>
                      <a:r>
                        <a:rPr lang="es-BO" sz="1400" b="1" kern="0" dirty="0">
                          <a:effectLst/>
                        </a:rPr>
                        <a:t>) pueden ser modificados según las necesidades.</a:t>
                      </a:r>
                      <a:endParaRPr lang="es-BO" sz="14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extLst>
                  <a:ext uri="{0D108BD9-81ED-4DB2-BD59-A6C34878D82A}">
                    <a16:rowId xmlns:a16="http://schemas.microsoft.com/office/drawing/2014/main" val="3070428189"/>
                  </a:ext>
                </a:extLst>
              </a:tr>
              <a:tr h="665801">
                <a:tc>
                  <a:txBody>
                    <a:bodyPr/>
                    <a:lstStyle/>
                    <a:p>
                      <a:pPr indent="180340" algn="ctr">
                        <a:lnSpc>
                          <a:spcPct val="100000"/>
                        </a:lnSpc>
                        <a:spcBef>
                          <a:spcPts val="2400"/>
                        </a:spcBef>
                        <a:spcAft>
                          <a:spcPts val="2400"/>
                        </a:spcAft>
                      </a:pPr>
                      <a:r>
                        <a:rPr lang="es-BO" sz="1400" b="1" kern="0">
                          <a:effectLst/>
                        </a:rPr>
                        <a:t>V = 1.0</a:t>
                      </a:r>
                      <a:endParaRPr lang="es-BO" sz="1400" b="1"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tc>
                  <a:txBody>
                    <a:bodyPr/>
                    <a:lstStyle/>
                    <a:p>
                      <a:pPr indent="180340" algn="ctr">
                        <a:lnSpc>
                          <a:spcPct val="100000"/>
                        </a:lnSpc>
                        <a:spcBef>
                          <a:spcPts val="2400"/>
                        </a:spcBef>
                        <a:spcAft>
                          <a:spcPts val="2400"/>
                        </a:spcAft>
                      </a:pPr>
                      <a:r>
                        <a:rPr lang="es-BO" sz="1400" b="1" kern="0" dirty="0">
                          <a:effectLst/>
                        </a:rPr>
                        <a:t>Inicialización de la variable V a un valor inicial de 1.0.</a:t>
                      </a:r>
                      <a:endParaRPr lang="es-BO" sz="14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3394" marR="43394" marT="0" marB="0" anchor="ctr"/>
                </a:tc>
                <a:extLst>
                  <a:ext uri="{0D108BD9-81ED-4DB2-BD59-A6C34878D82A}">
                    <a16:rowId xmlns:a16="http://schemas.microsoft.com/office/drawing/2014/main" val="1219377689"/>
                  </a:ext>
                </a:extLst>
              </a:tr>
            </a:tbl>
          </a:graphicData>
        </a:graphic>
      </p:graphicFrame>
      <p:graphicFrame>
        <p:nvGraphicFramePr>
          <p:cNvPr id="4" name="Tabla 3">
            <a:extLst>
              <a:ext uri="{FF2B5EF4-FFF2-40B4-BE49-F238E27FC236}">
                <a16:creationId xmlns:a16="http://schemas.microsoft.com/office/drawing/2014/main" id="{D91912D7-EF4D-1763-FEB7-7EA9B183FAE6}"/>
              </a:ext>
            </a:extLst>
          </p:cNvPr>
          <p:cNvGraphicFramePr>
            <a:graphicFrameLocks noGrp="1"/>
          </p:cNvGraphicFramePr>
          <p:nvPr>
            <p:extLst>
              <p:ext uri="{D42A27DB-BD31-4B8C-83A1-F6EECF244321}">
                <p14:modId xmlns:p14="http://schemas.microsoft.com/office/powerpoint/2010/main" val="3642996546"/>
              </p:ext>
            </p:extLst>
          </p:nvPr>
        </p:nvGraphicFramePr>
        <p:xfrm>
          <a:off x="6030551" y="144259"/>
          <a:ext cx="5945426" cy="6416334"/>
        </p:xfrm>
        <a:graphic>
          <a:graphicData uri="http://schemas.openxmlformats.org/drawingml/2006/table">
            <a:tbl>
              <a:tblPr firstRow="1" firstCol="1" bandRow="1">
                <a:tableStyleId>{5C22544A-7EE6-4342-B048-85BDC9FD1C3A}</a:tableStyleId>
              </a:tblPr>
              <a:tblGrid>
                <a:gridCol w="2972713">
                  <a:extLst>
                    <a:ext uri="{9D8B030D-6E8A-4147-A177-3AD203B41FA5}">
                      <a16:colId xmlns:a16="http://schemas.microsoft.com/office/drawing/2014/main" val="1689753531"/>
                    </a:ext>
                  </a:extLst>
                </a:gridCol>
                <a:gridCol w="2972713">
                  <a:extLst>
                    <a:ext uri="{9D8B030D-6E8A-4147-A177-3AD203B41FA5}">
                      <a16:colId xmlns:a16="http://schemas.microsoft.com/office/drawing/2014/main" val="1748959688"/>
                    </a:ext>
                  </a:extLst>
                </a:gridCol>
              </a:tblGrid>
              <a:tr h="909518">
                <a:tc>
                  <a:txBody>
                    <a:bodyPr/>
                    <a:lstStyle/>
                    <a:p>
                      <a:pPr indent="180340" algn="ctr">
                        <a:lnSpc>
                          <a:spcPct val="100000"/>
                        </a:lnSpc>
                        <a:spcBef>
                          <a:spcPts val="2400"/>
                        </a:spcBef>
                        <a:spcAft>
                          <a:spcPts val="2400"/>
                        </a:spcAft>
                      </a:pPr>
                      <a:r>
                        <a:rPr lang="es-BO" sz="1200" b="1" kern="0" dirty="0">
                          <a:effectLst/>
                        </a:rPr>
                        <a:t>tol = 1e-6</a:t>
                      </a:r>
                      <a:endParaRPr lang="es-BO" sz="12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tc>
                  <a:txBody>
                    <a:bodyPr/>
                    <a:lstStyle/>
                    <a:p>
                      <a:pPr indent="180340" algn="ctr">
                        <a:lnSpc>
                          <a:spcPct val="100000"/>
                        </a:lnSpc>
                        <a:spcBef>
                          <a:spcPts val="2400"/>
                        </a:spcBef>
                        <a:spcAft>
                          <a:spcPts val="2400"/>
                        </a:spcAft>
                      </a:pPr>
                      <a:r>
                        <a:rPr lang="es-BO" sz="1200" b="1" kern="0">
                          <a:effectLst/>
                        </a:rPr>
                        <a:t>Establecimiento de la tolerancia (tol) para controlar la precisión de la iteración.</a:t>
                      </a:r>
                      <a:endParaRPr lang="es-BO" sz="1200" b="1"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extLst>
                  <a:ext uri="{0D108BD9-81ED-4DB2-BD59-A6C34878D82A}">
                    <a16:rowId xmlns:a16="http://schemas.microsoft.com/office/drawing/2014/main" val="2001733382"/>
                  </a:ext>
                </a:extLst>
              </a:tr>
              <a:tr h="909518">
                <a:tc>
                  <a:txBody>
                    <a:bodyPr/>
                    <a:lstStyle/>
                    <a:p>
                      <a:pPr indent="180340" algn="ctr">
                        <a:lnSpc>
                          <a:spcPct val="100000"/>
                        </a:lnSpc>
                        <a:spcBef>
                          <a:spcPts val="2400"/>
                        </a:spcBef>
                        <a:spcAft>
                          <a:spcPts val="2400"/>
                        </a:spcAft>
                      </a:pPr>
                      <a:r>
                        <a:rPr lang="es-BO" sz="1200" b="1" kern="0" dirty="0" err="1">
                          <a:effectLst/>
                        </a:rPr>
                        <a:t>max_iter</a:t>
                      </a:r>
                      <a:r>
                        <a:rPr lang="es-BO" sz="1200" b="1" kern="0" dirty="0">
                          <a:effectLst/>
                        </a:rPr>
                        <a:t> = 1000</a:t>
                      </a:r>
                      <a:endParaRPr lang="es-BO" sz="12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tc>
                  <a:txBody>
                    <a:bodyPr/>
                    <a:lstStyle/>
                    <a:p>
                      <a:pPr indent="180340" algn="ctr">
                        <a:lnSpc>
                          <a:spcPct val="100000"/>
                        </a:lnSpc>
                        <a:spcBef>
                          <a:spcPts val="2400"/>
                        </a:spcBef>
                        <a:spcAft>
                          <a:spcPts val="2400"/>
                        </a:spcAft>
                      </a:pPr>
                      <a:r>
                        <a:rPr lang="es-BO" sz="1200" b="1" kern="0">
                          <a:effectLst/>
                        </a:rPr>
                        <a:t>Establecimiento del número máximo de iteraciones permitidas (max_iter) en el bucle.</a:t>
                      </a:r>
                      <a:endParaRPr lang="es-BO" sz="1200" b="1"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extLst>
                  <a:ext uri="{0D108BD9-81ED-4DB2-BD59-A6C34878D82A}">
                    <a16:rowId xmlns:a16="http://schemas.microsoft.com/office/drawing/2014/main" val="1583957506"/>
                  </a:ext>
                </a:extLst>
              </a:tr>
              <a:tr h="921945">
                <a:tc>
                  <a:txBody>
                    <a:bodyPr/>
                    <a:lstStyle/>
                    <a:p>
                      <a:pPr indent="180340" algn="ctr">
                        <a:lnSpc>
                          <a:spcPct val="100000"/>
                        </a:lnSpc>
                        <a:spcBef>
                          <a:spcPts val="2400"/>
                        </a:spcBef>
                        <a:spcAft>
                          <a:spcPts val="2400"/>
                        </a:spcAft>
                      </a:pPr>
                      <a:r>
                        <a:rPr lang="es-BO" sz="1200" b="1" kern="0" dirty="0">
                          <a:effectLst/>
                        </a:rPr>
                        <a:t># Iteración utilizando el método de Newton-Raphson; aquí mejor si no cambian :0</a:t>
                      </a:r>
                      <a:endParaRPr lang="es-BO" sz="12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tc>
                  <a:txBody>
                    <a:bodyPr/>
                    <a:lstStyle/>
                    <a:p>
                      <a:pPr indent="180340" algn="ctr">
                        <a:lnSpc>
                          <a:spcPct val="100000"/>
                        </a:lnSpc>
                        <a:spcBef>
                          <a:spcPts val="2400"/>
                        </a:spcBef>
                        <a:spcAft>
                          <a:spcPts val="2400"/>
                        </a:spcAft>
                      </a:pPr>
                      <a:r>
                        <a:rPr lang="es-BO" sz="1200" b="1" kern="0" dirty="0">
                          <a:effectLst/>
                        </a:rPr>
                        <a:t>Comentario que sugiere que la implementación del método de Newton-Raphson no debe ser modificada.</a:t>
                      </a:r>
                      <a:endParaRPr lang="es-BO" sz="12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extLst>
                  <a:ext uri="{0D108BD9-81ED-4DB2-BD59-A6C34878D82A}">
                    <a16:rowId xmlns:a16="http://schemas.microsoft.com/office/drawing/2014/main" val="3332276220"/>
                  </a:ext>
                </a:extLst>
              </a:tr>
              <a:tr h="921945">
                <a:tc>
                  <a:txBody>
                    <a:bodyPr/>
                    <a:lstStyle/>
                    <a:p>
                      <a:pPr indent="180340" algn="ctr">
                        <a:lnSpc>
                          <a:spcPct val="100000"/>
                        </a:lnSpc>
                        <a:spcBef>
                          <a:spcPts val="2400"/>
                        </a:spcBef>
                        <a:spcAft>
                          <a:spcPts val="2400"/>
                        </a:spcAft>
                      </a:pPr>
                      <a:r>
                        <a:rPr lang="en-US" sz="1200" b="1" kern="0" dirty="0">
                          <a:effectLst/>
                        </a:rPr>
                        <a:t>for _ in range(</a:t>
                      </a:r>
                      <a:r>
                        <a:rPr lang="en-US" sz="1200" b="1" kern="0" dirty="0" err="1">
                          <a:effectLst/>
                        </a:rPr>
                        <a:t>max_iter</a:t>
                      </a:r>
                      <a:r>
                        <a:rPr lang="en-US" sz="1200" b="1" kern="0" dirty="0">
                          <a:effectLst/>
                        </a:rPr>
                        <a:t>):</a:t>
                      </a:r>
                      <a:endParaRPr lang="es-BO" sz="12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tc>
                  <a:txBody>
                    <a:bodyPr/>
                    <a:lstStyle/>
                    <a:p>
                      <a:pPr indent="180340" algn="ctr">
                        <a:lnSpc>
                          <a:spcPct val="100000"/>
                        </a:lnSpc>
                        <a:spcBef>
                          <a:spcPts val="2400"/>
                        </a:spcBef>
                        <a:spcAft>
                          <a:spcPts val="2400"/>
                        </a:spcAft>
                      </a:pPr>
                      <a:r>
                        <a:rPr lang="es-BO" sz="1200" b="1" kern="0" dirty="0">
                          <a:effectLst/>
                        </a:rPr>
                        <a:t>Inicio de un bucle </a:t>
                      </a:r>
                      <a:r>
                        <a:rPr lang="es-BO" sz="1200" b="1" kern="0" dirty="0" err="1">
                          <a:effectLst/>
                        </a:rPr>
                        <a:t>for</a:t>
                      </a:r>
                      <a:r>
                        <a:rPr lang="es-BO" sz="1200" b="1" kern="0" dirty="0">
                          <a:effectLst/>
                        </a:rPr>
                        <a:t> que se ejecuta hasta que se alcance el número máximo de iteraciones (</a:t>
                      </a:r>
                      <a:r>
                        <a:rPr lang="es-BO" sz="1200" b="1" kern="0" dirty="0" err="1">
                          <a:effectLst/>
                        </a:rPr>
                        <a:t>max_iter</a:t>
                      </a:r>
                      <a:r>
                        <a:rPr lang="es-BO" sz="1200" b="1" kern="0" dirty="0">
                          <a:effectLst/>
                        </a:rPr>
                        <a:t>).</a:t>
                      </a:r>
                      <a:endParaRPr lang="es-BO" sz="12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extLst>
                  <a:ext uri="{0D108BD9-81ED-4DB2-BD59-A6C34878D82A}">
                    <a16:rowId xmlns:a16="http://schemas.microsoft.com/office/drawing/2014/main" val="103790133"/>
                  </a:ext>
                </a:extLst>
              </a:tr>
              <a:tr h="921945">
                <a:tc>
                  <a:txBody>
                    <a:bodyPr/>
                    <a:lstStyle/>
                    <a:p>
                      <a:pPr indent="180340" algn="ctr">
                        <a:lnSpc>
                          <a:spcPct val="100000"/>
                        </a:lnSpc>
                        <a:spcBef>
                          <a:spcPts val="2400"/>
                        </a:spcBef>
                        <a:spcAft>
                          <a:spcPts val="2400"/>
                        </a:spcAft>
                      </a:pPr>
                      <a:r>
                        <a:rPr lang="es-BO" sz="1200" b="1" kern="0">
                          <a:effectLst/>
                        </a:rPr>
                        <a:t>prev_V = V</a:t>
                      </a:r>
                      <a:endParaRPr lang="es-BO" sz="1200" b="1"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tc>
                  <a:txBody>
                    <a:bodyPr/>
                    <a:lstStyle/>
                    <a:p>
                      <a:pPr indent="180340" algn="ctr">
                        <a:lnSpc>
                          <a:spcPct val="100000"/>
                        </a:lnSpc>
                        <a:spcBef>
                          <a:spcPts val="2400"/>
                        </a:spcBef>
                        <a:spcAft>
                          <a:spcPts val="2400"/>
                        </a:spcAft>
                      </a:pPr>
                      <a:r>
                        <a:rPr lang="es-BO" sz="1200" b="1" kern="0" dirty="0">
                          <a:effectLst/>
                        </a:rPr>
                        <a:t>Almacenamiento del valor anterior de V en la variable </a:t>
                      </a:r>
                      <a:r>
                        <a:rPr lang="es-BO" sz="1200" b="1" kern="0" dirty="0" err="1">
                          <a:effectLst/>
                        </a:rPr>
                        <a:t>prev_V</a:t>
                      </a:r>
                      <a:r>
                        <a:rPr lang="es-BO" sz="1200" b="1" kern="0" dirty="0">
                          <a:effectLst/>
                        </a:rPr>
                        <a:t> para comparar la convergencia en la próxima iteración.</a:t>
                      </a:r>
                      <a:endParaRPr lang="es-BO" sz="12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extLst>
                  <a:ext uri="{0D108BD9-81ED-4DB2-BD59-A6C34878D82A}">
                    <a16:rowId xmlns:a16="http://schemas.microsoft.com/office/drawing/2014/main" val="278708844"/>
                  </a:ext>
                </a:extLst>
              </a:tr>
              <a:tr h="909518">
                <a:tc>
                  <a:txBody>
                    <a:bodyPr/>
                    <a:lstStyle/>
                    <a:p>
                      <a:pPr indent="180340" algn="ctr">
                        <a:lnSpc>
                          <a:spcPct val="100000"/>
                        </a:lnSpc>
                        <a:spcBef>
                          <a:spcPts val="2400"/>
                        </a:spcBef>
                        <a:spcAft>
                          <a:spcPts val="2400"/>
                        </a:spcAft>
                      </a:pPr>
                      <a:r>
                        <a:rPr lang="en-US" sz="1200" b="1" kern="0">
                          <a:effectLst/>
                        </a:rPr>
                        <a:t>f = peng_robinson_eqn(P_sat)</a:t>
                      </a:r>
                      <a:endParaRPr lang="es-BO" sz="1200" b="1"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tc>
                  <a:txBody>
                    <a:bodyPr/>
                    <a:lstStyle/>
                    <a:p>
                      <a:pPr indent="180340" algn="ctr">
                        <a:lnSpc>
                          <a:spcPct val="100000"/>
                        </a:lnSpc>
                        <a:spcBef>
                          <a:spcPts val="2400"/>
                        </a:spcBef>
                        <a:spcAft>
                          <a:spcPts val="2400"/>
                        </a:spcAft>
                      </a:pPr>
                      <a:r>
                        <a:rPr lang="es-BO" sz="1200" b="1" kern="0" dirty="0">
                          <a:effectLst/>
                        </a:rPr>
                        <a:t>Cálculo de f, que representa la función </a:t>
                      </a:r>
                      <a:r>
                        <a:rPr lang="es-BO" sz="1200" b="1" kern="0" dirty="0" err="1">
                          <a:effectLst/>
                        </a:rPr>
                        <a:t>peng_robinson_eqn</a:t>
                      </a:r>
                      <a:r>
                        <a:rPr lang="es-BO" sz="1200" b="1" kern="0" dirty="0">
                          <a:effectLst/>
                        </a:rPr>
                        <a:t> evaluada en </a:t>
                      </a:r>
                      <a:r>
                        <a:rPr lang="es-BO" sz="1200" b="1" kern="0" dirty="0" err="1">
                          <a:effectLst/>
                        </a:rPr>
                        <a:t>P_sat</a:t>
                      </a:r>
                      <a:r>
                        <a:rPr lang="es-BO" sz="1200" b="1" kern="0" dirty="0">
                          <a:effectLst/>
                        </a:rPr>
                        <a:t>.</a:t>
                      </a:r>
                      <a:endParaRPr lang="es-BO" sz="12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extLst>
                  <a:ext uri="{0D108BD9-81ED-4DB2-BD59-A6C34878D82A}">
                    <a16:rowId xmlns:a16="http://schemas.microsoft.com/office/drawing/2014/main" val="2401042182"/>
                  </a:ext>
                </a:extLst>
              </a:tr>
              <a:tr h="921945">
                <a:tc>
                  <a:txBody>
                    <a:bodyPr/>
                    <a:lstStyle/>
                    <a:p>
                      <a:pPr indent="180340" algn="ctr">
                        <a:lnSpc>
                          <a:spcPct val="100000"/>
                        </a:lnSpc>
                        <a:spcBef>
                          <a:spcPts val="2400"/>
                        </a:spcBef>
                        <a:spcAft>
                          <a:spcPts val="2400"/>
                        </a:spcAft>
                      </a:pPr>
                      <a:r>
                        <a:rPr lang="es-BO" sz="1200" b="1" kern="0">
                          <a:effectLst/>
                        </a:rPr>
                        <a:t>f_prime = (peng_robinson_eqn(V + 1e-6) - f) / 1e-6</a:t>
                      </a:r>
                      <a:endParaRPr lang="es-BO" sz="1200" b="1"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tc>
                  <a:txBody>
                    <a:bodyPr/>
                    <a:lstStyle/>
                    <a:p>
                      <a:pPr indent="180340" algn="ctr">
                        <a:lnSpc>
                          <a:spcPct val="100000"/>
                        </a:lnSpc>
                        <a:spcBef>
                          <a:spcPts val="2400"/>
                        </a:spcBef>
                        <a:spcAft>
                          <a:spcPts val="2400"/>
                        </a:spcAft>
                      </a:pPr>
                      <a:r>
                        <a:rPr lang="es-BO" sz="1200" b="1" kern="0" dirty="0">
                          <a:effectLst/>
                        </a:rPr>
                        <a:t>Cálculo de la derivada de la función </a:t>
                      </a:r>
                      <a:r>
                        <a:rPr lang="es-BO" sz="1200" b="1" kern="0" dirty="0" err="1">
                          <a:effectLst/>
                        </a:rPr>
                        <a:t>peng_robinson_eqn</a:t>
                      </a:r>
                      <a:r>
                        <a:rPr lang="es-BO" sz="1200" b="1" kern="0" dirty="0">
                          <a:effectLst/>
                        </a:rPr>
                        <a:t> para utilizarla en el método de Newton-Raphson.</a:t>
                      </a:r>
                      <a:endParaRPr lang="es-BO" sz="12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5270" marR="45270" marT="0" marB="0" anchor="ctr"/>
                </a:tc>
                <a:extLst>
                  <a:ext uri="{0D108BD9-81ED-4DB2-BD59-A6C34878D82A}">
                    <a16:rowId xmlns:a16="http://schemas.microsoft.com/office/drawing/2014/main" val="3408974411"/>
                  </a:ext>
                </a:extLst>
              </a:tr>
            </a:tbl>
          </a:graphicData>
        </a:graphic>
      </p:graphicFrame>
    </p:spTree>
    <p:extLst>
      <p:ext uri="{BB962C8B-B14F-4D97-AF65-F5344CB8AC3E}">
        <p14:creationId xmlns:p14="http://schemas.microsoft.com/office/powerpoint/2010/main" val="216197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posición de imagen 7" descr="imagen abstracta">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a:stretch/>
        </p:blipFill>
        <p:spPr/>
      </p:pic>
      <p:pic>
        <p:nvPicPr>
          <p:cNvPr id="7" name="Imagen 6">
            <a:extLst>
              <a:ext uri="{FF2B5EF4-FFF2-40B4-BE49-F238E27FC236}">
                <a16:creationId xmlns:a16="http://schemas.microsoft.com/office/drawing/2014/main" id="{A6854032-F1B4-B3DF-7256-A739B5AA4DC3}"/>
              </a:ext>
            </a:extLst>
          </p:cNvPr>
          <p:cNvPicPr>
            <a:picLocks noChangeAspect="1"/>
          </p:cNvPicPr>
          <p:nvPr/>
        </p:nvPicPr>
        <p:blipFill>
          <a:blip r:embed="rId5"/>
          <a:stretch>
            <a:fillRect/>
          </a:stretch>
        </p:blipFill>
        <p:spPr>
          <a:xfrm>
            <a:off x="93094" y="82295"/>
            <a:ext cx="7084946" cy="5068857"/>
          </a:xfrm>
          <a:prstGeom prst="rect">
            <a:avLst/>
          </a:prstGeom>
        </p:spPr>
      </p:pic>
      <p:pic>
        <p:nvPicPr>
          <p:cNvPr id="10" name="Imagen 9">
            <a:extLst>
              <a:ext uri="{FF2B5EF4-FFF2-40B4-BE49-F238E27FC236}">
                <a16:creationId xmlns:a16="http://schemas.microsoft.com/office/drawing/2014/main" id="{A139A727-D524-32AC-6ABE-34E4BED9D40E}"/>
              </a:ext>
            </a:extLst>
          </p:cNvPr>
          <p:cNvPicPr>
            <a:picLocks noChangeAspect="1"/>
          </p:cNvPicPr>
          <p:nvPr/>
        </p:nvPicPr>
        <p:blipFill>
          <a:blip r:embed="rId6"/>
          <a:stretch>
            <a:fillRect/>
          </a:stretch>
        </p:blipFill>
        <p:spPr>
          <a:xfrm>
            <a:off x="4047046" y="3889580"/>
            <a:ext cx="7812722" cy="2824270"/>
          </a:xfrm>
          <a:prstGeom prst="rect">
            <a:avLst/>
          </a:prstGeom>
        </p:spPr>
      </p:pic>
      <p:sp>
        <p:nvSpPr>
          <p:cNvPr id="3" name="CuadroTexto 2">
            <a:extLst>
              <a:ext uri="{FF2B5EF4-FFF2-40B4-BE49-F238E27FC236}">
                <a16:creationId xmlns:a16="http://schemas.microsoft.com/office/drawing/2014/main" id="{90A63033-42DF-590E-1B67-86C07526FC2E}"/>
              </a:ext>
            </a:extLst>
          </p:cNvPr>
          <p:cNvSpPr txBox="1"/>
          <p:nvPr/>
        </p:nvSpPr>
        <p:spPr>
          <a:xfrm>
            <a:off x="7178040" y="552686"/>
            <a:ext cx="4117869" cy="2308324"/>
          </a:xfrm>
          <a:prstGeom prst="rect">
            <a:avLst/>
          </a:prstGeom>
          <a:noFill/>
        </p:spPr>
        <p:txBody>
          <a:bodyPr wrap="square">
            <a:spAutoFit/>
          </a:bodyPr>
          <a:lstStyle/>
          <a:p>
            <a:pPr indent="180340"/>
            <a:r>
              <a:rPr lang="es-BO" sz="4800" b="1" kern="100" dirty="0">
                <a:solidFill>
                  <a:srgbClr val="92D050"/>
                </a:solidFill>
                <a:latin typeface="Times New Roman" panose="02020603050405020304" pitchFamily="18" charset="0"/>
                <a:ea typeface="Times New Roman" panose="02020603050405020304" pitchFamily="18" charset="0"/>
              </a:rPr>
              <a:t>Proyecto final, códigos Python</a:t>
            </a:r>
            <a:r>
              <a:rPr lang="es-BO" sz="1800" b="1" kern="100" dirty="0">
                <a:solidFill>
                  <a:srgbClr val="92D050"/>
                </a:solidFill>
                <a:effectLst/>
                <a:latin typeface="Times New Roman" panose="02020603050405020304" pitchFamily="18" charset="0"/>
                <a:ea typeface="Times New Roman" panose="02020603050405020304" pitchFamily="18" charset="0"/>
              </a:rPr>
              <a:t>:</a:t>
            </a:r>
            <a:endParaRPr lang="es-BO" sz="1800" kern="100" dirty="0">
              <a:solidFill>
                <a:srgbClr val="92D050"/>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884730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posición de imagen 7" descr="imagen abstracta">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a:stretch/>
        </p:blipFill>
        <p:spPr/>
      </p:pic>
      <p:sp>
        <p:nvSpPr>
          <p:cNvPr id="2" name="CuadroTexto 1">
            <a:extLst>
              <a:ext uri="{FF2B5EF4-FFF2-40B4-BE49-F238E27FC236}">
                <a16:creationId xmlns:a16="http://schemas.microsoft.com/office/drawing/2014/main" id="{F07083A8-D144-66E8-6FA4-0D49D1BFBCBB}"/>
              </a:ext>
            </a:extLst>
          </p:cNvPr>
          <p:cNvSpPr txBox="1"/>
          <p:nvPr/>
        </p:nvSpPr>
        <p:spPr>
          <a:xfrm>
            <a:off x="2237173" y="648070"/>
            <a:ext cx="7590408" cy="5078313"/>
          </a:xfrm>
          <a:prstGeom prst="rect">
            <a:avLst/>
          </a:prstGeom>
          <a:noFill/>
        </p:spPr>
        <p:txBody>
          <a:bodyPr wrap="square" rtlCol="0">
            <a:spAutoFit/>
          </a:bodyPr>
          <a:lstStyle/>
          <a:p>
            <a:r>
              <a:rPr lang="es-BO" sz="5400" b="0" i="0" dirty="0">
                <a:solidFill>
                  <a:srgbClr val="FFC000"/>
                </a:solidFill>
                <a:effectLst/>
                <a:latin typeface="Arial" panose="020B0604020202020204" pitchFamily="34" charset="0"/>
                <a:cs typeface="Arial" panose="020B0604020202020204" pitchFamily="34" charset="0"/>
              </a:rPr>
              <a:t>Y recuerden, si todo lo demás falla, siempre pueden culpar a la computadora. ¡La tecnología nunca falla!</a:t>
            </a:r>
            <a:r>
              <a:rPr lang="es-BO" sz="5400" dirty="0">
                <a:solidFill>
                  <a:srgbClr val="FFC000"/>
                </a:solidFill>
                <a:latin typeface="Arial" panose="020B0604020202020204" pitchFamily="34" charset="0"/>
                <a:cs typeface="Arial" panose="020B0604020202020204" pitchFamily="34" charset="0"/>
              </a:rPr>
              <a:t>                                                           …………….GRACIAS!!!</a:t>
            </a:r>
          </a:p>
        </p:txBody>
      </p:sp>
    </p:spTree>
    <p:extLst>
      <p:ext uri="{BB962C8B-B14F-4D97-AF65-F5344CB8AC3E}">
        <p14:creationId xmlns:p14="http://schemas.microsoft.com/office/powerpoint/2010/main" val="2106845998"/>
      </p:ext>
    </p:extLst>
  </p:cSld>
  <p:clrMapOvr>
    <a:masterClrMapping/>
  </p:clrMapOvr>
</p:sld>
</file>

<file path=ppt/theme/theme1.xml><?xml version="1.0" encoding="utf-8"?>
<a:theme xmlns:a="http://schemas.openxmlformats.org/drawingml/2006/main" name="Tema de Offic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420185_TF55661986_Win32" id="{C6DE0208-E30B-47EA-9DA3-5A9720198707}" vid="{9076F8E8-73BE-4461-859C-507C033F6725}"/>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la oficin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B7E2D32-4FDD-4266-880C-17595B801432}">
  <ds:schemaRefs>
    <ds:schemaRef ds:uri="http://schemas.microsoft.com/sharepoint/v3/contenttype/forms"/>
  </ds:schemaRefs>
</ds:datastoreItem>
</file>

<file path=customXml/itemProps3.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Presentación técnica</Template>
  <TotalTime>134</TotalTime>
  <Words>732</Words>
  <Application>Microsoft Office PowerPoint</Application>
  <PresentationFormat>Panorámica</PresentationFormat>
  <Paragraphs>52</Paragraphs>
  <Slides>6</Slides>
  <Notes>6</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6</vt:i4>
      </vt:variant>
    </vt:vector>
  </HeadingPairs>
  <TitlesOfParts>
    <vt:vector size="16" baseType="lpstr">
      <vt:lpstr>Aharoni</vt:lpstr>
      <vt:lpstr>Arial</vt:lpstr>
      <vt:lpstr>Bahnschrift Light Condensed</vt:lpstr>
      <vt:lpstr>Calibri</vt:lpstr>
      <vt:lpstr>Calibri Light</vt:lpstr>
      <vt:lpstr>Felix Titling</vt:lpstr>
      <vt:lpstr>Symbol</vt:lpstr>
      <vt:lpstr>Times New Roman</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DELL .</dc:creator>
  <cp:lastModifiedBy>DELL .</cp:lastModifiedBy>
  <cp:revision>3</cp:revision>
  <dcterms:created xsi:type="dcterms:W3CDTF">2023-09-15T18:54:19Z</dcterms:created>
  <dcterms:modified xsi:type="dcterms:W3CDTF">2023-09-23T01:33:44Z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